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2" r:id="rId2"/>
    <p:sldId id="256" r:id="rId3"/>
    <p:sldId id="259" r:id="rId4"/>
    <p:sldId id="260" r:id="rId5"/>
    <p:sldId id="261" r:id="rId6"/>
    <p:sldId id="258" r:id="rId7"/>
    <p:sldId id="257" r:id="rId8"/>
  </p:sldIdLst>
  <p:sldSz cx="12192000" cy="6858000"/>
  <p:notesSz cx="6808788" cy="99409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92" d="100"/>
          <a:sy n="92" d="100"/>
        </p:scale>
        <p:origin x="51" y="4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customXml" Target="../customXml/item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customXml" Target="../customXml/item3.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openxmlformats.org/officeDocument/2006/relationships/customXml" Target="../customXml/item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23A133A-730B-45D3-8EE3-DE55F39E0942}" type="datetimeFigureOut">
              <a:rPr lang="en-GB" smtClean="0"/>
              <a:t>25/09/2024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551B30-5E45-4F93-82A5-3932C107207A}" type="slidenum">
              <a:rPr lang="en-GB" smtClean="0"/>
              <a:t>‹#›</a:t>
            </a:fld>
            <a:endParaRPr lang="en-GB"/>
          </a:p>
        </p:txBody>
      </p:sp>
    </p:spTree>
    <p:extLst>
      <p:ext uri="{BB962C8B-B14F-4D97-AF65-F5344CB8AC3E}">
        <p14:creationId xmlns:p14="http://schemas.microsoft.com/office/powerpoint/2010/main" val="35798778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23A133A-730B-45D3-8EE3-DE55F39E0942}" type="datetimeFigureOut">
              <a:rPr lang="en-GB" smtClean="0"/>
              <a:t>25/09/2024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551B30-5E45-4F93-82A5-3932C107207A}" type="slidenum">
              <a:rPr lang="en-GB" smtClean="0"/>
              <a:t>‹#›</a:t>
            </a:fld>
            <a:endParaRPr lang="en-GB"/>
          </a:p>
        </p:txBody>
      </p:sp>
    </p:spTree>
    <p:extLst>
      <p:ext uri="{BB962C8B-B14F-4D97-AF65-F5344CB8AC3E}">
        <p14:creationId xmlns:p14="http://schemas.microsoft.com/office/powerpoint/2010/main" val="38403021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23A133A-730B-45D3-8EE3-DE55F39E0942}" type="datetimeFigureOut">
              <a:rPr lang="en-GB" smtClean="0"/>
              <a:t>25/09/2024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551B30-5E45-4F93-82A5-3932C107207A}" type="slidenum">
              <a:rPr lang="en-GB" smtClean="0"/>
              <a:t>‹#›</a:t>
            </a:fld>
            <a:endParaRPr lang="en-GB"/>
          </a:p>
        </p:txBody>
      </p:sp>
    </p:spTree>
    <p:extLst>
      <p:ext uri="{BB962C8B-B14F-4D97-AF65-F5344CB8AC3E}">
        <p14:creationId xmlns:p14="http://schemas.microsoft.com/office/powerpoint/2010/main" val="14662431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23A133A-730B-45D3-8EE3-DE55F39E0942}" type="datetimeFigureOut">
              <a:rPr lang="en-GB" smtClean="0"/>
              <a:t>25/09/2024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2551B30-5E45-4F93-82A5-3932C107207A}" type="slidenum">
              <a:rPr lang="en-GB" smtClean="0"/>
              <a:t>‹#›</a:t>
            </a:fld>
            <a:endParaRPr lang="en-GB"/>
          </a:p>
        </p:txBody>
      </p:sp>
    </p:spTree>
    <p:extLst>
      <p:ext uri="{BB962C8B-B14F-4D97-AF65-F5344CB8AC3E}">
        <p14:creationId xmlns:p14="http://schemas.microsoft.com/office/powerpoint/2010/main" val="15772992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23A133A-730B-45D3-8EE3-DE55F39E0942}" type="datetimeFigureOut">
              <a:rPr lang="en-GB" smtClean="0"/>
              <a:t>25/09/2024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2551B30-5E45-4F93-82A5-3932C107207A}" type="slidenum">
              <a:rPr lang="en-GB" smtClean="0"/>
              <a:t>‹#›</a:t>
            </a:fld>
            <a:endParaRPr lang="en-GB"/>
          </a:p>
        </p:txBody>
      </p:sp>
    </p:spTree>
    <p:extLst>
      <p:ext uri="{BB962C8B-B14F-4D97-AF65-F5344CB8AC3E}">
        <p14:creationId xmlns:p14="http://schemas.microsoft.com/office/powerpoint/2010/main" val="34980553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23A133A-730B-45D3-8EE3-DE55F39E0942}" type="datetimeFigureOut">
              <a:rPr lang="en-GB" smtClean="0"/>
              <a:t>25/09/2024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2551B30-5E45-4F93-82A5-3932C107207A}" type="slidenum">
              <a:rPr lang="en-GB" smtClean="0"/>
              <a:t>‹#›</a:t>
            </a:fld>
            <a:endParaRPr lang="en-GB"/>
          </a:p>
        </p:txBody>
      </p:sp>
    </p:spTree>
    <p:extLst>
      <p:ext uri="{BB962C8B-B14F-4D97-AF65-F5344CB8AC3E}">
        <p14:creationId xmlns:p14="http://schemas.microsoft.com/office/powerpoint/2010/main" val="2669883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3A133A-730B-45D3-8EE3-DE55F39E0942}" type="datetimeFigureOut">
              <a:rPr lang="en-GB" smtClean="0"/>
              <a:t>25/09/2024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2551B30-5E45-4F93-82A5-3932C107207A}" type="slidenum">
              <a:rPr lang="en-GB" smtClean="0"/>
              <a:t>‹#›</a:t>
            </a:fld>
            <a:endParaRPr lang="en-GB"/>
          </a:p>
        </p:txBody>
      </p:sp>
    </p:spTree>
    <p:extLst>
      <p:ext uri="{BB962C8B-B14F-4D97-AF65-F5344CB8AC3E}">
        <p14:creationId xmlns:p14="http://schemas.microsoft.com/office/powerpoint/2010/main" val="22320242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23A133A-730B-45D3-8EE3-DE55F39E0942}" type="datetimeFigureOut">
              <a:rPr lang="en-GB" smtClean="0"/>
              <a:t>25/09/2024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2551B30-5E45-4F93-82A5-3932C107207A}" type="slidenum">
              <a:rPr lang="en-GB" smtClean="0"/>
              <a:t>‹#›</a:t>
            </a:fld>
            <a:endParaRPr lang="en-GB"/>
          </a:p>
        </p:txBody>
      </p:sp>
    </p:spTree>
    <p:extLst>
      <p:ext uri="{BB962C8B-B14F-4D97-AF65-F5344CB8AC3E}">
        <p14:creationId xmlns:p14="http://schemas.microsoft.com/office/powerpoint/2010/main" val="20935804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23A133A-730B-45D3-8EE3-DE55F39E0942}" type="datetimeFigureOut">
              <a:rPr lang="en-GB" smtClean="0"/>
              <a:t>25/09/2024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2551B30-5E45-4F93-82A5-3932C107207A}" type="slidenum">
              <a:rPr lang="en-GB" smtClean="0"/>
              <a:t>‹#›</a:t>
            </a:fld>
            <a:endParaRPr lang="en-GB"/>
          </a:p>
        </p:txBody>
      </p:sp>
    </p:spTree>
    <p:extLst>
      <p:ext uri="{BB962C8B-B14F-4D97-AF65-F5344CB8AC3E}">
        <p14:creationId xmlns:p14="http://schemas.microsoft.com/office/powerpoint/2010/main" val="37182470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23A133A-730B-45D3-8EE3-DE55F39E0942}" type="datetimeFigureOut">
              <a:rPr lang="en-GB" smtClean="0"/>
              <a:t>25/09/2024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551B30-5E45-4F93-82A5-3932C107207A}" type="slidenum">
              <a:rPr lang="en-GB" smtClean="0"/>
              <a:t>‹#›</a:t>
            </a:fld>
            <a:endParaRPr lang="en-GB"/>
          </a:p>
        </p:txBody>
      </p:sp>
    </p:spTree>
    <p:extLst>
      <p:ext uri="{BB962C8B-B14F-4D97-AF65-F5344CB8AC3E}">
        <p14:creationId xmlns:p14="http://schemas.microsoft.com/office/powerpoint/2010/main" val="26620995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23A133A-730B-45D3-8EE3-DE55F39E0942}" type="datetimeFigureOut">
              <a:rPr lang="en-GB" smtClean="0"/>
              <a:t>25/09/2024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2551B30-5E45-4F93-82A5-3932C107207A}" type="slidenum">
              <a:rPr lang="en-GB" smtClean="0"/>
              <a:t>‹#›</a:t>
            </a:fld>
            <a:endParaRPr lang="en-GB"/>
          </a:p>
        </p:txBody>
      </p:sp>
    </p:spTree>
    <p:extLst>
      <p:ext uri="{BB962C8B-B14F-4D97-AF65-F5344CB8AC3E}">
        <p14:creationId xmlns:p14="http://schemas.microsoft.com/office/powerpoint/2010/main" val="21254795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3A133A-730B-45D3-8EE3-DE55F39E0942}" type="datetimeFigureOut">
              <a:rPr lang="en-GB" smtClean="0"/>
              <a:t>25/09/2024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551B30-5E45-4F93-82A5-3932C107207A}" type="slidenum">
              <a:rPr lang="en-GB" smtClean="0"/>
              <a:t>‹#›</a:t>
            </a:fld>
            <a:endParaRPr lang="en-GB"/>
          </a:p>
        </p:txBody>
      </p:sp>
    </p:spTree>
    <p:extLst>
      <p:ext uri="{BB962C8B-B14F-4D97-AF65-F5344CB8AC3E}">
        <p14:creationId xmlns:p14="http://schemas.microsoft.com/office/powerpoint/2010/main" val="35996250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tmp"/><Relationship Id="rId2" Type="http://schemas.openxmlformats.org/officeDocument/2006/relationships/image" Target="../media/image2.tmp"/><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tmp"/><Relationship Id="rId2" Type="http://schemas.openxmlformats.org/officeDocument/2006/relationships/image" Target="../media/image4.tmp"/><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image" Target="../media/image6.tmp"/><Relationship Id="rId1" Type="http://schemas.openxmlformats.org/officeDocument/2006/relationships/slideLayout" Target="../slideLayouts/slideLayout7.xml"/><Relationship Id="rId4" Type="http://schemas.openxmlformats.org/officeDocument/2006/relationships/image" Target="../media/image8.tmp"/></Relationships>
</file>

<file path=ppt/slides/_rels/slide5.xml.rels><?xml version="1.0" encoding="UTF-8" standalone="yes"?>
<Relationships xmlns="http://schemas.openxmlformats.org/package/2006/relationships"><Relationship Id="rId3" Type="http://schemas.openxmlformats.org/officeDocument/2006/relationships/image" Target="../media/image10.tmp"/><Relationship Id="rId2" Type="http://schemas.openxmlformats.org/officeDocument/2006/relationships/image" Target="../media/image9.tmp"/><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tmp"/><Relationship Id="rId2" Type="http://schemas.openxmlformats.org/officeDocument/2006/relationships/image" Target="../media/image11.tmp"/><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4.tmp"/><Relationship Id="rId2" Type="http://schemas.openxmlformats.org/officeDocument/2006/relationships/image" Target="../media/image13.tmp"/><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mn-lt"/>
              </a:rPr>
              <a:t>Reading at William Ransom School</a:t>
            </a:r>
          </a:p>
        </p:txBody>
      </p:sp>
      <p:sp>
        <p:nvSpPr>
          <p:cNvPr id="3" name="Content Placeholder 2"/>
          <p:cNvSpPr>
            <a:spLocks noGrp="1"/>
          </p:cNvSpPr>
          <p:nvPr>
            <p:ph idx="1"/>
          </p:nvPr>
        </p:nvSpPr>
        <p:spPr>
          <a:xfrm>
            <a:off x="630382" y="2698461"/>
            <a:ext cx="10515600" cy="4351338"/>
          </a:xfrm>
        </p:spPr>
        <p:txBody>
          <a:bodyPr/>
          <a:lstStyle/>
          <a:p>
            <a:endParaRPr lang="en-GB" dirty="0"/>
          </a:p>
          <a:p>
            <a:pPr marL="0" indent="0">
              <a:buNone/>
            </a:pPr>
            <a:r>
              <a:rPr lang="en-GB" dirty="0"/>
              <a:t>Once a child has started our reading scheme, they are given a book to read at home with their parents.  We strongly encourage the children to read every night and this is recorded in their Reading Records.  The Reading Records contain the following guidance for parents on how best to support their child’s reading at home.  There is also a list of suggested questions for the parents to deepen their child’s understanding.</a:t>
            </a:r>
          </a:p>
        </p:txBody>
      </p:sp>
      <p:pic>
        <p:nvPicPr>
          <p:cNvPr id="4" name="Picture 3" descr="Screen Clippi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10560" y="1423321"/>
            <a:ext cx="1506617" cy="1521575"/>
          </a:xfrm>
          <a:prstGeom prst="rect">
            <a:avLst/>
          </a:prstGeom>
        </p:spPr>
      </p:pic>
    </p:spTree>
    <p:extLst>
      <p:ext uri="{BB962C8B-B14F-4D97-AF65-F5344CB8AC3E}">
        <p14:creationId xmlns:p14="http://schemas.microsoft.com/office/powerpoint/2010/main" val="34556777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1606" y="1085044"/>
            <a:ext cx="4515480" cy="5772956"/>
          </a:xfrm>
          <a:prstGeom prst="rect">
            <a:avLst/>
          </a:prstGeom>
        </p:spPr>
      </p:pic>
      <p:pic>
        <p:nvPicPr>
          <p:cNvPr id="5" name="Picture 4"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61263" y="1085044"/>
            <a:ext cx="4183172" cy="5772956"/>
          </a:xfrm>
          <a:prstGeom prst="rect">
            <a:avLst/>
          </a:prstGeom>
        </p:spPr>
      </p:pic>
      <p:sp>
        <p:nvSpPr>
          <p:cNvPr id="6" name="TextBox 5"/>
          <p:cNvSpPr txBox="1"/>
          <p:nvPr/>
        </p:nvSpPr>
        <p:spPr>
          <a:xfrm>
            <a:off x="522317" y="161714"/>
            <a:ext cx="4414058" cy="923330"/>
          </a:xfrm>
          <a:prstGeom prst="rect">
            <a:avLst/>
          </a:prstGeom>
          <a:noFill/>
        </p:spPr>
        <p:txBody>
          <a:bodyPr wrap="square" rtlCol="0">
            <a:spAutoFit/>
          </a:bodyPr>
          <a:lstStyle/>
          <a:p>
            <a:r>
              <a:rPr lang="en-GB" dirty="0"/>
              <a:t>Please listen to your child read and sign this reading record regularly.  Here are some ideas to help you support your child.</a:t>
            </a:r>
          </a:p>
        </p:txBody>
      </p:sp>
    </p:spTree>
    <p:extLst>
      <p:ext uri="{BB962C8B-B14F-4D97-AF65-F5344CB8AC3E}">
        <p14:creationId xmlns:p14="http://schemas.microsoft.com/office/powerpoint/2010/main" val="7283616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5400000">
            <a:off x="-467678" y="1646118"/>
            <a:ext cx="6211167" cy="4629796"/>
          </a:xfrm>
          <a:prstGeom prst="rect">
            <a:avLst/>
          </a:prstGeom>
        </p:spPr>
      </p:pic>
      <p:pic>
        <p:nvPicPr>
          <p:cNvPr id="3" name="Picture 2"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6741281" y="969748"/>
            <a:ext cx="4877481" cy="4648849"/>
          </a:xfrm>
          <a:prstGeom prst="rect">
            <a:avLst/>
          </a:prstGeom>
        </p:spPr>
      </p:pic>
      <p:sp>
        <p:nvSpPr>
          <p:cNvPr id="4" name="TextBox 3"/>
          <p:cNvSpPr txBox="1"/>
          <p:nvPr/>
        </p:nvSpPr>
        <p:spPr>
          <a:xfrm>
            <a:off x="522317" y="161714"/>
            <a:ext cx="4414058" cy="923330"/>
          </a:xfrm>
          <a:prstGeom prst="rect">
            <a:avLst/>
          </a:prstGeom>
          <a:noFill/>
        </p:spPr>
        <p:txBody>
          <a:bodyPr wrap="square" rtlCol="0">
            <a:spAutoFit/>
          </a:bodyPr>
          <a:lstStyle/>
          <a:p>
            <a:r>
              <a:rPr lang="en-GB" dirty="0"/>
              <a:t>Please listen to your child read and sign this reading record regularly.  Here are some ideas to help you support your child.</a:t>
            </a:r>
          </a:p>
        </p:txBody>
      </p:sp>
    </p:spTree>
    <p:extLst>
      <p:ext uri="{BB962C8B-B14F-4D97-AF65-F5344CB8AC3E}">
        <p14:creationId xmlns:p14="http://schemas.microsoft.com/office/powerpoint/2010/main" val="33503465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2350" y="0"/>
            <a:ext cx="4617713" cy="4110608"/>
          </a:xfrm>
          <a:prstGeom prst="rect">
            <a:avLst/>
          </a:prstGeom>
        </p:spPr>
      </p:pic>
      <p:pic>
        <p:nvPicPr>
          <p:cNvPr id="3" name="Picture 2"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10349" y="856211"/>
            <a:ext cx="4414058" cy="6080235"/>
          </a:xfrm>
          <a:prstGeom prst="rect">
            <a:avLst/>
          </a:prstGeom>
        </p:spPr>
      </p:pic>
      <p:pic>
        <p:nvPicPr>
          <p:cNvPr id="4" name="Picture 3" descr="Screen Clipping"/>
          <p:cNvPicPr>
            <a:picLocks noChangeAspect="1"/>
          </p:cNvPicPr>
          <p:nvPr/>
        </p:nvPicPr>
        <p:blipFill rotWithShape="1">
          <a:blip r:embed="rId4">
            <a:extLst>
              <a:ext uri="{28A0092B-C50C-407E-A947-70E740481C1C}">
                <a14:useLocalDpi xmlns:a14="http://schemas.microsoft.com/office/drawing/2010/main" val="0"/>
              </a:ext>
            </a:extLst>
          </a:blip>
          <a:srcRect l="1" t="16367" r="-1592" b="1755"/>
          <a:stretch/>
        </p:blipFill>
        <p:spPr>
          <a:xfrm>
            <a:off x="332350" y="4039984"/>
            <a:ext cx="4680225" cy="2794017"/>
          </a:xfrm>
          <a:prstGeom prst="rect">
            <a:avLst/>
          </a:prstGeom>
        </p:spPr>
      </p:pic>
      <p:sp>
        <p:nvSpPr>
          <p:cNvPr id="5" name="TextBox 4"/>
          <p:cNvSpPr txBox="1"/>
          <p:nvPr/>
        </p:nvSpPr>
        <p:spPr>
          <a:xfrm>
            <a:off x="5910349" y="0"/>
            <a:ext cx="4414058" cy="923330"/>
          </a:xfrm>
          <a:prstGeom prst="rect">
            <a:avLst/>
          </a:prstGeom>
          <a:noFill/>
        </p:spPr>
        <p:txBody>
          <a:bodyPr wrap="square" rtlCol="0">
            <a:spAutoFit/>
          </a:bodyPr>
          <a:lstStyle/>
          <a:p>
            <a:r>
              <a:rPr lang="en-GB" dirty="0"/>
              <a:t>Please listen to your child read and sign this reading record regularly.  Here are some ideas to help you support your child.</a:t>
            </a:r>
          </a:p>
        </p:txBody>
      </p:sp>
    </p:spTree>
    <p:extLst>
      <p:ext uri="{BB962C8B-B14F-4D97-AF65-F5344CB8AC3E}">
        <p14:creationId xmlns:p14="http://schemas.microsoft.com/office/powerpoint/2010/main" val="40992286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7818" y="1277485"/>
            <a:ext cx="5159613" cy="4832369"/>
          </a:xfrm>
          <a:prstGeom prst="rect">
            <a:avLst/>
          </a:prstGeom>
        </p:spPr>
      </p:pic>
      <p:pic>
        <p:nvPicPr>
          <p:cNvPr id="3" name="Picture 2"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18414" y="61960"/>
            <a:ext cx="4867668" cy="6796039"/>
          </a:xfrm>
          <a:prstGeom prst="rect">
            <a:avLst/>
          </a:prstGeom>
        </p:spPr>
      </p:pic>
      <p:sp>
        <p:nvSpPr>
          <p:cNvPr id="4" name="TextBox 3"/>
          <p:cNvSpPr txBox="1"/>
          <p:nvPr/>
        </p:nvSpPr>
        <p:spPr>
          <a:xfrm>
            <a:off x="522317" y="161714"/>
            <a:ext cx="4414058" cy="923330"/>
          </a:xfrm>
          <a:prstGeom prst="rect">
            <a:avLst/>
          </a:prstGeom>
          <a:noFill/>
        </p:spPr>
        <p:txBody>
          <a:bodyPr wrap="square" rtlCol="0">
            <a:spAutoFit/>
          </a:bodyPr>
          <a:lstStyle/>
          <a:p>
            <a:r>
              <a:rPr lang="en-GB" dirty="0"/>
              <a:t>Please listen to your child read and sign this reading record regularly.  Here are some ideas to help you support your child.</a:t>
            </a:r>
          </a:p>
        </p:txBody>
      </p:sp>
    </p:spTree>
    <p:extLst>
      <p:ext uri="{BB962C8B-B14F-4D97-AF65-F5344CB8AC3E}">
        <p14:creationId xmlns:p14="http://schemas.microsoft.com/office/powerpoint/2010/main" val="7738211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9134" y="855586"/>
            <a:ext cx="4530277" cy="6002414"/>
          </a:xfrm>
          <a:prstGeom prst="rect">
            <a:avLst/>
          </a:prstGeom>
        </p:spPr>
      </p:pic>
      <p:pic>
        <p:nvPicPr>
          <p:cNvPr id="4" name="Picture 3"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33095" y="0"/>
            <a:ext cx="5330766" cy="6949440"/>
          </a:xfrm>
          <a:prstGeom prst="rect">
            <a:avLst/>
          </a:prstGeom>
        </p:spPr>
      </p:pic>
      <p:sp>
        <p:nvSpPr>
          <p:cNvPr id="5" name="TextBox 4"/>
          <p:cNvSpPr txBox="1"/>
          <p:nvPr/>
        </p:nvSpPr>
        <p:spPr>
          <a:xfrm>
            <a:off x="522317" y="0"/>
            <a:ext cx="4414058" cy="923330"/>
          </a:xfrm>
          <a:prstGeom prst="rect">
            <a:avLst/>
          </a:prstGeom>
          <a:noFill/>
        </p:spPr>
        <p:txBody>
          <a:bodyPr wrap="square" rtlCol="0">
            <a:spAutoFit/>
          </a:bodyPr>
          <a:lstStyle/>
          <a:p>
            <a:r>
              <a:rPr lang="en-GB" dirty="0"/>
              <a:t>Please listen to your child read and sign this reading record regularly.  Here are some ideas to help you support your child.</a:t>
            </a:r>
          </a:p>
        </p:txBody>
      </p:sp>
    </p:spTree>
    <p:extLst>
      <p:ext uri="{BB962C8B-B14F-4D97-AF65-F5344CB8AC3E}">
        <p14:creationId xmlns:p14="http://schemas.microsoft.com/office/powerpoint/2010/main" val="8164668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9449" y="999230"/>
            <a:ext cx="4362913" cy="5858770"/>
          </a:xfrm>
          <a:prstGeom prst="rect">
            <a:avLst/>
          </a:prstGeom>
        </p:spPr>
      </p:pic>
      <p:pic>
        <p:nvPicPr>
          <p:cNvPr id="4" name="Picture 3"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18346" y="0"/>
            <a:ext cx="5431094" cy="6858000"/>
          </a:xfrm>
          <a:prstGeom prst="rect">
            <a:avLst/>
          </a:prstGeom>
        </p:spPr>
      </p:pic>
      <p:sp>
        <p:nvSpPr>
          <p:cNvPr id="5" name="TextBox 4"/>
          <p:cNvSpPr txBox="1"/>
          <p:nvPr/>
        </p:nvSpPr>
        <p:spPr>
          <a:xfrm>
            <a:off x="586588" y="0"/>
            <a:ext cx="4414058" cy="923330"/>
          </a:xfrm>
          <a:prstGeom prst="rect">
            <a:avLst/>
          </a:prstGeom>
          <a:noFill/>
        </p:spPr>
        <p:txBody>
          <a:bodyPr wrap="square" rtlCol="0">
            <a:spAutoFit/>
          </a:bodyPr>
          <a:lstStyle/>
          <a:p>
            <a:r>
              <a:rPr lang="en-GB" dirty="0"/>
              <a:t>Please listen to your child read and sign this reading record regularly.  Here are some ideas to help you support your child.</a:t>
            </a:r>
          </a:p>
        </p:txBody>
      </p:sp>
    </p:spTree>
    <p:extLst>
      <p:ext uri="{BB962C8B-B14F-4D97-AF65-F5344CB8AC3E}">
        <p14:creationId xmlns:p14="http://schemas.microsoft.com/office/powerpoint/2010/main" val="42711982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390816EB1FAA94AAC87BCE053D8C7C4" ma:contentTypeVersion="15" ma:contentTypeDescription="Create a new document." ma:contentTypeScope="" ma:versionID="d798e25df1ca52798601a4b9950201f0">
  <xsd:schema xmlns:xsd="http://www.w3.org/2001/XMLSchema" xmlns:xs="http://www.w3.org/2001/XMLSchema" xmlns:p="http://schemas.microsoft.com/office/2006/metadata/properties" xmlns:ns2="d4deae55-bd93-438c-97a4-1dc493fa5a90" xmlns:ns3="ebc0047f-82d6-431a-ab9f-c0d89bc56fbd" targetNamespace="http://schemas.microsoft.com/office/2006/metadata/properties" ma:root="true" ma:fieldsID="02c4210b9a6dc5051a36470f80e1a2bd" ns2:_="" ns3:_="">
    <xsd:import namespace="d4deae55-bd93-438c-97a4-1dc493fa5a90"/>
    <xsd:import namespace="ebc0047f-82d6-431a-ab9f-c0d89bc56fbd"/>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ServiceOCR" minOccurs="0"/>
                <xsd:element ref="ns2:MediaServiceLocation" minOccurs="0"/>
                <xsd:element ref="ns2:MediaServiceObjectDetectorVersions" minOccurs="0"/>
                <xsd:element ref="ns3:SharedWithUsers" minOccurs="0"/>
                <xsd:element ref="ns3:SharedWithDetail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4deae55-bd93-438c-97a4-1dc493fa5a9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df542079-b0d1-463b-912a-45141068af20"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Location" ma:index="18" nillable="true" ma:displayName="Location" ma:description="" ma:indexed="true" ma:internalName="MediaServiceLocation" ma:readOnly="true">
      <xsd:simpleType>
        <xsd:restriction base="dms:Text"/>
      </xsd:simpleType>
    </xsd:element>
    <xsd:element name="MediaServiceObjectDetectorVersions" ma:index="19"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ebc0047f-82d6-431a-ab9f-c0d89bc56fb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af4b9215-45b1-44a1-b894-d37f3f33ec75}" ma:internalName="TaxCatchAll" ma:showField="CatchAllData" ma:web="ebc0047f-82d6-431a-ab9f-c0d89bc56fbd">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ebc0047f-82d6-431a-ab9f-c0d89bc56fbd" xsi:nil="true"/>
    <lcf76f155ced4ddcb4097134ff3c332f xmlns="d4deae55-bd93-438c-97a4-1dc493fa5a90">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565395A-2DF5-4E58-A502-7B81C3991309}"/>
</file>

<file path=customXml/itemProps2.xml><?xml version="1.0" encoding="utf-8"?>
<ds:datastoreItem xmlns:ds="http://schemas.openxmlformats.org/officeDocument/2006/customXml" ds:itemID="{458A0479-A79A-424F-A229-A9C59536CE71}"/>
</file>

<file path=customXml/itemProps3.xml><?xml version="1.0" encoding="utf-8"?>
<ds:datastoreItem xmlns:ds="http://schemas.openxmlformats.org/officeDocument/2006/customXml" ds:itemID="{C147E61F-2DFB-4D2B-9F16-11011BF13C62}"/>
</file>

<file path=docProps/app.xml><?xml version="1.0" encoding="utf-8"?>
<Properties xmlns="http://schemas.openxmlformats.org/officeDocument/2006/extended-properties" xmlns:vt="http://schemas.openxmlformats.org/officeDocument/2006/docPropsVTypes">
  <TotalTime>28</TotalTime>
  <Words>226</Words>
  <Application>Microsoft Office PowerPoint</Application>
  <PresentationFormat>Widescreen</PresentationFormat>
  <Paragraphs>9</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Calibri Light</vt:lpstr>
      <vt:lpstr>Office Theme</vt:lpstr>
      <vt:lpstr>Reading at William Ransom School</vt:lpstr>
      <vt:lpstr>PowerPoint Presentation</vt:lpstr>
      <vt:lpstr>PowerPoint Presentation</vt:lpstr>
      <vt:lpstr>PowerPoint Presentation</vt:lpstr>
      <vt:lpstr>PowerPoint Presentation</vt:lpstr>
      <vt:lpstr>PowerPoint Presentation</vt:lpstr>
      <vt:lpstr>PowerPoint Presentation</vt:lpstr>
    </vt:vector>
  </TitlesOfParts>
  <Company>HfL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JHall</dc:creator>
  <cp:lastModifiedBy>JulieHall</cp:lastModifiedBy>
  <cp:revision>5</cp:revision>
  <cp:lastPrinted>2022-07-11T11:18:20Z</cp:lastPrinted>
  <dcterms:created xsi:type="dcterms:W3CDTF">2022-07-11T10:58:15Z</dcterms:created>
  <dcterms:modified xsi:type="dcterms:W3CDTF">2024-09-25T13:45:21Z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0x0101003390816EB1FAA94AAC87BCE053D8C7C4</vt:lpwstr>
  </property>
</Properties>
</file>