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92" d="100"/>
          <a:sy n="92" d="100"/>
        </p:scale>
        <p:origin x="51" y="4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customXml" Target="../customXml/item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customXml" Target="../customXml/item3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Relationship Id="rId14" Type="http://schemas.openxmlformats.org/officeDocument/2006/relationships/customXml" Target="../customXml/item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DDB89-C03D-4A9A-9B46-CF15AD063C96}" type="datetimeFigureOut">
              <a:rPr lang="en-GB" smtClean="0"/>
              <a:t>25/09/2024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D5AB6-CF66-4AA6-8FFB-D33999D8CD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41947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DDB89-C03D-4A9A-9B46-CF15AD063C96}" type="datetimeFigureOut">
              <a:rPr lang="en-GB" smtClean="0"/>
              <a:t>25/09/2024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D5AB6-CF66-4AA6-8FFB-D33999D8CD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28127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DDB89-C03D-4A9A-9B46-CF15AD063C96}" type="datetimeFigureOut">
              <a:rPr lang="en-GB" smtClean="0"/>
              <a:t>25/09/2024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D5AB6-CF66-4AA6-8FFB-D33999D8CD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14641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DDB89-C03D-4A9A-9B46-CF15AD063C96}" type="datetimeFigureOut">
              <a:rPr lang="en-GB" smtClean="0"/>
              <a:t>25/09/2024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D5AB6-CF66-4AA6-8FFB-D33999D8CD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04704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DDB89-C03D-4A9A-9B46-CF15AD063C96}" type="datetimeFigureOut">
              <a:rPr lang="en-GB" smtClean="0"/>
              <a:t>25/09/2024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D5AB6-CF66-4AA6-8FFB-D33999D8CD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85479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DDB89-C03D-4A9A-9B46-CF15AD063C96}" type="datetimeFigureOut">
              <a:rPr lang="en-GB" smtClean="0"/>
              <a:t>25/09/2024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D5AB6-CF66-4AA6-8FFB-D33999D8CD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5778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DDB89-C03D-4A9A-9B46-CF15AD063C96}" type="datetimeFigureOut">
              <a:rPr lang="en-GB" smtClean="0"/>
              <a:t>25/09/2024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D5AB6-CF66-4AA6-8FFB-D33999D8CD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54581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DDB89-C03D-4A9A-9B46-CF15AD063C96}" type="datetimeFigureOut">
              <a:rPr lang="en-GB" smtClean="0"/>
              <a:t>25/09/2024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D5AB6-CF66-4AA6-8FFB-D33999D8CD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63798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DDB89-C03D-4A9A-9B46-CF15AD063C96}" type="datetimeFigureOut">
              <a:rPr lang="en-GB" smtClean="0"/>
              <a:t>25/09/2024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D5AB6-CF66-4AA6-8FFB-D33999D8CD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99678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DDB89-C03D-4A9A-9B46-CF15AD063C96}" type="datetimeFigureOut">
              <a:rPr lang="en-GB" smtClean="0"/>
              <a:t>25/09/2024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D5AB6-CF66-4AA6-8FFB-D33999D8CD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64360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DDB89-C03D-4A9A-9B46-CF15AD063C96}" type="datetimeFigureOut">
              <a:rPr lang="en-GB" smtClean="0"/>
              <a:t>25/09/2024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D5AB6-CF66-4AA6-8FFB-D33999D8CD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2294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5DDB89-C03D-4A9A-9B46-CF15AD063C96}" type="datetimeFigureOut">
              <a:rPr lang="en-GB" smtClean="0"/>
              <a:t>25/09/2024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9D5AB6-CF66-4AA6-8FFB-D33999D8CD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64421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mp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mp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mp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mp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mp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Reading Assessment at William Ransom School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29640" y="3429981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Through the use of the materials from Herts for Learning, there is a clear pathway of progression for reading.   We assess reading using age appropriate books in 1:1 reading sessions with teachers and teaching assistants and guided reading sessions.  Children who are fluent readers also undertake termly reading assessments. </a:t>
            </a:r>
          </a:p>
          <a:p>
            <a:pPr marL="0" indent="0">
              <a:buNone/>
            </a:pPr>
            <a:r>
              <a:rPr lang="en-GB" dirty="0"/>
              <a:t>In the following slides, you can see end of year expectations for reading.</a:t>
            </a:r>
          </a:p>
        </p:txBody>
      </p:sp>
      <p:pic>
        <p:nvPicPr>
          <p:cNvPr id="4" name="Picture 3" descr="Screen Clippi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9120" y="1326515"/>
            <a:ext cx="1506617" cy="1521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57774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9993" y="173354"/>
            <a:ext cx="8420792" cy="67259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62065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 descr="Screen Clippi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7483" y="59976"/>
            <a:ext cx="8354291" cy="6551358"/>
          </a:xfrm>
        </p:spPr>
      </p:pic>
    </p:spTree>
    <p:extLst>
      <p:ext uri="{BB962C8B-B14F-4D97-AF65-F5344CB8AC3E}">
        <p14:creationId xmlns:p14="http://schemas.microsoft.com/office/powerpoint/2010/main" val="30482989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 descr="Screen Clippi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4560" y="30815"/>
            <a:ext cx="7789025" cy="6827185"/>
          </a:xfrm>
        </p:spPr>
      </p:pic>
    </p:spTree>
    <p:extLst>
      <p:ext uri="{BB962C8B-B14F-4D97-AF65-F5344CB8AC3E}">
        <p14:creationId xmlns:p14="http://schemas.microsoft.com/office/powerpoint/2010/main" val="18002116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 descr="Screen Clippi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1434" y="133004"/>
            <a:ext cx="7943220" cy="6724996"/>
          </a:xfrm>
        </p:spPr>
      </p:pic>
    </p:spTree>
    <p:extLst>
      <p:ext uri="{BB962C8B-B14F-4D97-AF65-F5344CB8AC3E}">
        <p14:creationId xmlns:p14="http://schemas.microsoft.com/office/powerpoint/2010/main" val="5528749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 descr="Screen Clippi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1804" y="440575"/>
            <a:ext cx="7948310" cy="6051665"/>
          </a:xfrm>
        </p:spPr>
      </p:pic>
    </p:spTree>
    <p:extLst>
      <p:ext uri="{BB962C8B-B14F-4D97-AF65-F5344CB8AC3E}">
        <p14:creationId xmlns:p14="http://schemas.microsoft.com/office/powerpoint/2010/main" val="4934698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 descr="Screen Clippi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3048" y="764771"/>
            <a:ext cx="7424283" cy="5254250"/>
          </a:xfrm>
        </p:spPr>
      </p:pic>
    </p:spTree>
    <p:extLst>
      <p:ext uri="{BB962C8B-B14F-4D97-AF65-F5344CB8AC3E}">
        <p14:creationId xmlns:p14="http://schemas.microsoft.com/office/powerpoint/2010/main" val="6741063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390816EB1FAA94AAC87BCE053D8C7C4" ma:contentTypeVersion="15" ma:contentTypeDescription="Create a new document." ma:contentTypeScope="" ma:versionID="d798e25df1ca52798601a4b9950201f0">
  <xsd:schema xmlns:xsd="http://www.w3.org/2001/XMLSchema" xmlns:xs="http://www.w3.org/2001/XMLSchema" xmlns:p="http://schemas.microsoft.com/office/2006/metadata/properties" xmlns:ns2="d4deae55-bd93-438c-97a4-1dc493fa5a90" xmlns:ns3="ebc0047f-82d6-431a-ab9f-c0d89bc56fbd" targetNamespace="http://schemas.microsoft.com/office/2006/metadata/properties" ma:root="true" ma:fieldsID="02c4210b9a6dc5051a36470f80e1a2bd" ns2:_="" ns3:_="">
    <xsd:import namespace="d4deae55-bd93-438c-97a4-1dc493fa5a90"/>
    <xsd:import namespace="ebc0047f-82d6-431a-ab9f-c0d89bc56fb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4deae55-bd93-438c-97a4-1dc493fa5a9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0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df542079-b0d1-463b-912a-45141068af2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8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ObjectDetectorVersions" ma:index="19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bc0047f-82d6-431a-ab9f-c0d89bc56fbd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af4b9215-45b1-44a1-b894-d37f3f33ec75}" ma:internalName="TaxCatchAll" ma:showField="CatchAllData" ma:web="ebc0047f-82d6-431a-ab9f-c0d89bc56fb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ebc0047f-82d6-431a-ab9f-c0d89bc56fbd" xsi:nil="true"/>
    <lcf76f155ced4ddcb4097134ff3c332f xmlns="d4deae55-bd93-438c-97a4-1dc493fa5a90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3D5B7B49-C886-4403-AB33-CD7685000DD3}"/>
</file>

<file path=customXml/itemProps2.xml><?xml version="1.0" encoding="utf-8"?>
<ds:datastoreItem xmlns:ds="http://schemas.openxmlformats.org/officeDocument/2006/customXml" ds:itemID="{8C288F84-E0E5-495A-80E1-5F01AE72A6A6}"/>
</file>

<file path=customXml/itemProps3.xml><?xml version="1.0" encoding="utf-8"?>
<ds:datastoreItem xmlns:ds="http://schemas.openxmlformats.org/officeDocument/2006/customXml" ds:itemID="{5ABC1D43-2A57-4AF9-97CF-746012B5A613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74</Words>
  <Application>Microsoft Office PowerPoint</Application>
  <PresentationFormat>Widescreen</PresentationFormat>
  <Paragraphs>3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Reading Assessment at William Ransom School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HfL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MDriver</dc:creator>
  <cp:lastModifiedBy>JulieHall</cp:lastModifiedBy>
  <cp:revision>2</cp:revision>
  <dcterms:created xsi:type="dcterms:W3CDTF">2022-09-14T13:39:05Z</dcterms:created>
  <dcterms:modified xsi:type="dcterms:W3CDTF">2024-09-25T13:47:04Z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0x0101003390816EB1FAA94AAC87BCE053D8C7C4</vt:lpwstr>
  </property>
</Properties>
</file>