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5143500" cx="9144000"/>
  <p:notesSz cx="6858000" cy="9144000"/>
  <p:embeddedFontLst>
    <p:embeddedFont>
      <p:font typeface="Mouse Memoirs"/>
      <p:regular r:id="rId39"/>
    </p:embeddedFont>
    <p:embeddedFont>
      <p:font typeface="Raleway Black"/>
      <p:bold r:id="rId40"/>
      <p:boldItalic r:id="rId41"/>
    </p:embeddedFont>
    <p:embeddedFont>
      <p:font typeface="Raleway Medium"/>
      <p:regular r:id="rId42"/>
      <p:bold r:id="rId43"/>
      <p:italic r:id="rId44"/>
      <p:boldItalic r:id="rId45"/>
    </p:embeddedFont>
    <p:embeddedFont>
      <p:font typeface="Yrsa"/>
      <p:regular r:id="rId46"/>
      <p:bold r:id="rId47"/>
      <p:italic r:id="rId48"/>
      <p:boldItalic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alewayBlack-bold.fntdata"/><Relationship Id="rId42" Type="http://schemas.openxmlformats.org/officeDocument/2006/relationships/font" Target="fonts/RalewayMedium-regular.fntdata"/><Relationship Id="rId41" Type="http://schemas.openxmlformats.org/officeDocument/2006/relationships/font" Target="fonts/RalewayBlack-boldItalic.fntdata"/><Relationship Id="rId44" Type="http://schemas.openxmlformats.org/officeDocument/2006/relationships/font" Target="fonts/RalewayMedium-italic.fntdata"/><Relationship Id="rId43" Type="http://schemas.openxmlformats.org/officeDocument/2006/relationships/font" Target="fonts/RalewayMedium-bold.fntdata"/><Relationship Id="rId46" Type="http://schemas.openxmlformats.org/officeDocument/2006/relationships/font" Target="fonts/Yrsa-regular.fntdata"/><Relationship Id="rId45" Type="http://schemas.openxmlformats.org/officeDocument/2006/relationships/font" Target="fonts/RalewayMedium-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Yrsa-italic.fntdata"/><Relationship Id="rId47" Type="http://schemas.openxmlformats.org/officeDocument/2006/relationships/font" Target="fonts/Yrsa-bold.fntdata"/><Relationship Id="rId49" Type="http://schemas.openxmlformats.org/officeDocument/2006/relationships/font" Target="fonts/Yrsa-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font" Target="fonts/MouseMemoirs-regular.fntdata"/><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1e2ec1c0eb4_0_2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1e2ec1c0eb4_0_2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r>
              <a:rPr lang="en"/>
              <a:t> If desired, this is a good spot for presenter to share a moment of personal storytelling. Presenter could recount a powerful memory of childhood independence - what they did, how it felt, and how it changed how they perceived themselves and their capabilities, resilience, and sense of agency.</a:t>
            </a:r>
            <a:endParaRPr/>
          </a:p>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1e2ec1c0eb4_0_3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1e2ec1c0eb4_0_3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endParaRPr i="1"/>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1e2ec1c0eb4_0_3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1e2ec1c0eb4_0_3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r>
              <a:rPr lang="en"/>
              <a:t> Let Grow Experience involves kids in simple, independent experiences that yield powerful effects. No fussy, cumbersome projects. Instead, Let Grow projects are straightforward, everyday independent moments and experiences that all kids need to experience.</a:t>
            </a:r>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24ea63ae892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24ea63ae892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r>
              <a:rPr lang="en"/>
              <a:t> Let Grow Experience involves kids in simple, independent experiences that yield powerful effects. No fussy, cumbersome projects. Instead, Let Grow projects are straightforward, everyday independent moments and experiences that all kids need to experience.</a:t>
            </a:r>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1e2ec1c0eb4_0_3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1e2ec1c0eb4_0_3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endParaRPr i="1"/>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1e2ec1c0eb4_0_3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1e2ec1c0eb4_0_3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endParaRPr i="1"/>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1e2ec1c0eb4_0_3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1e2ec1c0eb4_0_3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endParaRPr i="1"/>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1e2ec1c0eb4_0_4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1e2ec1c0eb4_0_4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endParaRPr i="1"/>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1e2ec1c0eb4_0_4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1e2ec1c0eb4_0_4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endParaRPr i="1"/>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24ea63ae892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24ea63ae892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i="1" lang="en">
                <a:solidFill>
                  <a:schemeClr val="dk1"/>
                </a:solidFill>
              </a:rPr>
              <a:t>(Intro, all audiences)</a:t>
            </a:r>
            <a:r>
              <a:rPr lang="en">
                <a:solidFill>
                  <a:schemeClr val="dk1"/>
                </a:solidFill>
              </a:rPr>
              <a:t> Overview Video (3:03): Brief overview of the Let Grow Experience, especially the types of independent activities students might choose to do. (The Let Grow Experience at Ortwein Elementary, Nevada; 3:28) </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1e2ec1c0eb4_0_4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1e2ec1c0eb4_0_4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 </a:t>
            </a:r>
            <a:r>
              <a:rPr lang="en"/>
              <a:t>ACTIVITY</a:t>
            </a:r>
            <a:r>
              <a:rPr lang="en"/>
              <a:t>: Ask audience to think back, remember a moment or experience of independence* from their childhood.</a:t>
            </a:r>
            <a:endParaRPr/>
          </a:p>
          <a:p>
            <a:pPr indent="0" lvl="0" marL="0" rtl="0" algn="l">
              <a:spcBef>
                <a:spcPts val="0"/>
              </a:spcBef>
              <a:spcAft>
                <a:spcPts val="0"/>
              </a:spcAft>
              <a:buNone/>
            </a:pPr>
            <a:r>
              <a:rPr lang="en"/>
              <a:t>*without direct adult supervision</a:t>
            </a:r>
            <a:endParaRPr/>
          </a:p>
          <a:p>
            <a:pPr indent="0" lvl="0" marL="0" rtl="0" algn="l">
              <a:spcBef>
                <a:spcPts val="0"/>
              </a:spcBef>
              <a:spcAft>
                <a:spcPts val="0"/>
              </a:spcAft>
              <a:buNone/>
            </a:pPr>
            <a:r>
              <a:rPr lang="en"/>
              <a:t>- Could be something you did on your own, or with a friend or group of friends</a:t>
            </a:r>
            <a:endParaRPr/>
          </a:p>
          <a:p>
            <a:pPr indent="0" lvl="0" marL="0" rtl="0" algn="l">
              <a:spcBef>
                <a:spcPts val="0"/>
              </a:spcBef>
              <a:spcAft>
                <a:spcPts val="0"/>
              </a:spcAft>
              <a:buNone/>
            </a:pPr>
            <a:r>
              <a:rPr lang="en"/>
              <a:t>- Maybe it was even a time something went wrong and you had to figure out what to do – and you did.</a:t>
            </a:r>
            <a:endParaRPr/>
          </a:p>
          <a:p>
            <a:pPr indent="0" lvl="0" marL="0" rtl="0" algn="l">
              <a:spcBef>
                <a:spcPts val="0"/>
              </a:spcBef>
              <a:spcAft>
                <a:spcPts val="0"/>
              </a:spcAft>
              <a:buNone/>
            </a:pPr>
            <a:r>
              <a:rPr lang="en"/>
              <a:t>"When you think back to your childhood, what memories do you treasure most? Climbing to the top of the tallest trees? Riding bikes around the neighborhood with friends? Building a secret fort deep in the woods? Chances are good you had the most fun (and probably learned the most, too) when your parents let you do your own thing. The Let Grow Experience aims to restore childhood resilience by pushing back on overprotection. </a:t>
            </a:r>
            <a:endParaRPr/>
          </a:p>
          <a:p>
            <a:pPr indent="0" lvl="0" marL="0" rtl="0" algn="l">
              <a:spcBef>
                <a:spcPts val="0"/>
              </a:spcBef>
              <a:spcAft>
                <a:spcPts val="0"/>
              </a:spcAft>
              <a:buNone/>
            </a:pPr>
            <a:r>
              <a:rPr lang="en"/>
              <a:t>This experience helps us gradually give kids the kind of freedom and responsibility (and fun) you probably remember from your own childhood."</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1e2ec1c0eb4_0_4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1e2ec1c0eb4_0_4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r>
              <a:rPr lang="en"/>
              <a:t> </a:t>
            </a:r>
            <a:r>
              <a:rPr lang="en"/>
              <a:t>Activity (continued): Why do you think that memory stuck with you? What effect did it have on you?</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1e2ec1c0eb4_0_4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1e2ec1c0eb4_0_4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(Testimonial)</a:t>
            </a:r>
            <a:r>
              <a:rPr lang="en"/>
              <a:t>  Bestselling author Johann Hari's book Stolen Focus investigates why our ability to focus and pay attention is collapsing. As part of his research, he had the opportunity to visit a Let Grow school, and observed the powerful, positive impact Let Grow was having on the students. These seemingly small moments of independence can be transformative for kids. As the saying goes, </a:t>
            </a:r>
            <a:r>
              <a:rPr b="1" lang="en"/>
              <a:t>“Big doors open on small hinges.”</a:t>
            </a:r>
            <a:endParaRPr b="1"/>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1e2ec1c0eb4_0_4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1e2ec1c0eb4_0_4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r>
              <a:rPr lang="en"/>
              <a:t>  Here is what the research is telling us so far about the Let Grow Experience impact on kids, parents, and schools.</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1e2ec1c0eb4_0_5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1e2ec1c0eb4_0_5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Stepping back back can feel difficult at first, but as parents notice the ways Let Grow is helping their kids become more independent, it helps them feel more comfortable and confident to step back a bit to let that happen.</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1e30e5dc8a9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1e30e5dc8a9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solidFill>
                  <a:schemeClr val="dk1"/>
                </a:solidFill>
              </a:rPr>
              <a:t>(Testimonial: Use alone, or can be paired with video slide “A Psychologist Discusses “Over-helping’ Our Kids” )</a:t>
            </a:r>
            <a:r>
              <a:rPr lang="en">
                <a:solidFill>
                  <a:schemeClr val="dk1"/>
                </a:solidFill>
              </a:rPr>
              <a:t> Parents are noticing the ways Let Grow is helping their kids become more independent (and helping them as parents to feel more comfortable and confident to step back a bit to let that happen).</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1e30e5dc8a9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1e30e5dc8a9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solidFill>
                  <a:schemeClr val="dk1"/>
                </a:solidFill>
              </a:rPr>
              <a:t>(Testimonial: Use alone, or can be paired with video slide “A Psychologist Discusses “Over-helping’ Our Kids” )</a:t>
            </a:r>
            <a:r>
              <a:rPr lang="en">
                <a:solidFill>
                  <a:schemeClr val="dk1"/>
                </a:solidFill>
              </a:rPr>
              <a:t> Parents are noticing the ways Let Grow is helping their kids become more independent (and helping them as parents to feel more comfortable and confident to step back a bit to let that happen).</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1e2ec1c0eb4_0_5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 name="Google Shape;259;g1e2ec1c0eb4_0_5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solidFill>
                  <a:schemeClr val="dk1"/>
                </a:solidFill>
              </a:rPr>
              <a:t>(Testimonial)</a:t>
            </a:r>
            <a:r>
              <a:rPr lang="en">
                <a:solidFill>
                  <a:schemeClr val="dk1"/>
                </a:solidFill>
              </a:rPr>
              <a:t> VIDEO (2:25)</a:t>
            </a:r>
            <a:r>
              <a:rPr lang="en"/>
              <a:t>: “A Psychologist Discusses Over-helping Our Kids” This mom (who is also a </a:t>
            </a:r>
            <a:r>
              <a:rPr lang="en"/>
              <a:t>psychologist</a:t>
            </a:r>
            <a:r>
              <a:rPr lang="en"/>
              <a:t>) </a:t>
            </a:r>
            <a:r>
              <a:rPr lang="en">
                <a:solidFill>
                  <a:schemeClr val="dk1"/>
                </a:solidFill>
              </a:rPr>
              <a:t>shares how</a:t>
            </a:r>
            <a:r>
              <a:rPr lang="en">
                <a:solidFill>
                  <a:schemeClr val="dk1"/>
                </a:solidFill>
              </a:rPr>
              <a:t> Let Grow is helping kids become more independent (and helping parents to feel more comfortable and confident to step back a bit to let that happen).</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1e30e5dc8a9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4" name="Google Shape;264;g1e30e5dc8a9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solidFill>
                  <a:schemeClr val="dk1"/>
                </a:solidFill>
              </a:rPr>
              <a:t>(Testimonial: Use alone, or can be paired with video slide “A Nervous Mom Learns to Let Go (And Let Grow)” )</a:t>
            </a:r>
            <a:r>
              <a:rPr lang="en">
                <a:solidFill>
                  <a:schemeClr val="dk1"/>
                </a:solidFill>
              </a:rPr>
              <a:t> Let Grow helps parents become part of a community that is creating a culture of independence for kids. It helps build that "strength in numbers" that gives parents greater confidence to step back and allow kids the independence they *need* to experience.</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1e30e5dc8a9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1e30e5dc8a9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i="1" lang="en">
                <a:solidFill>
                  <a:schemeClr val="dk1"/>
                </a:solidFill>
              </a:rPr>
              <a:t>(Testimonial) </a:t>
            </a:r>
            <a:r>
              <a:rPr lang="en">
                <a:solidFill>
                  <a:schemeClr val="dk1"/>
                </a:solidFill>
              </a:rPr>
              <a:t>VIDEO (1:38)</a:t>
            </a:r>
            <a:r>
              <a:rPr lang="en">
                <a:solidFill>
                  <a:schemeClr val="dk1"/>
                </a:solidFill>
              </a:rPr>
              <a:t>:</a:t>
            </a:r>
            <a:r>
              <a:rPr i="1" lang="en">
                <a:solidFill>
                  <a:schemeClr val="dk1"/>
                </a:solidFill>
              </a:rPr>
              <a:t> </a:t>
            </a:r>
            <a:r>
              <a:rPr lang="en">
                <a:solidFill>
                  <a:schemeClr val="dk1"/>
                </a:solidFill>
              </a:rPr>
              <a:t>“A Nervous Mom Learns to Let Go (And Let Grow)”</a:t>
            </a:r>
            <a:r>
              <a:rPr i="1" lang="en">
                <a:solidFill>
                  <a:schemeClr val="dk1"/>
                </a:solidFill>
              </a:rPr>
              <a:t> </a:t>
            </a:r>
            <a:r>
              <a:rPr lang="en">
                <a:solidFill>
                  <a:schemeClr val="dk1"/>
                </a:solidFill>
              </a:rPr>
              <a:t> One mom shares how Let Grow has helped her feel like she is a part of a community of parents that is creating a culture of independence for kids. The experiences has helped build that "strength in numbers" that gives parents greater confidence to step back and allow kids the independence they *need* to experience.</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1e30e5dc8a9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1e30e5dc8a9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(Testimonial)</a:t>
            </a:r>
            <a:r>
              <a:rPr lang="en"/>
              <a:t> What kids are saying about the Let Grow Experience</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1e30e5dc8a9_0_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1e30e5dc8a9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solidFill>
                  <a:schemeClr val="dk1"/>
                </a:solidFill>
              </a:rPr>
              <a:t>(Testimonial: Use alone, or can be paired with video slide “</a:t>
            </a:r>
            <a:r>
              <a:rPr lang="en">
                <a:solidFill>
                  <a:schemeClr val="dk1"/>
                </a:solidFill>
              </a:rPr>
              <a:t> “Learn How the Let Grow Project Can Help Kids with Anxiety”)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1e30e5dc8a9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1e30e5dc8a9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i="1" lang="en">
                <a:solidFill>
                  <a:schemeClr val="dk1"/>
                </a:solidFill>
              </a:rPr>
              <a:t>(Testimonial: Use alone, or can be paired with video slide “</a:t>
            </a:r>
            <a:r>
              <a:rPr lang="en">
                <a:solidFill>
                  <a:schemeClr val="dk1"/>
                </a:solidFill>
              </a:rPr>
              <a:t> “Learn How the Let Grow Project Can Help Kids with Anxiety”)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1e30e5dc8a9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1e30e5dc8a9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solidFill>
                  <a:schemeClr val="dk1"/>
                </a:solidFill>
              </a:rPr>
              <a:t>VIDEO (2:22)</a:t>
            </a:r>
            <a:r>
              <a:rPr b="1" lang="en"/>
              <a:t>: “Learn How the Let Grow Project Can Help Kids with Anxiety”</a:t>
            </a:r>
            <a:r>
              <a:rPr lang="en"/>
              <a:t> </a:t>
            </a:r>
            <a:r>
              <a:rPr lang="en"/>
              <a:t>(Note: These middle school students are growing up in a privileged neighborhood, so their experiences might not directly relate to your student population. It's okay to skip this slide or acknowledge here that “this is not necessarily representative of our student population, our students' experiences.")</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g1e30e5dc8a9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7" name="Google Shape;297;g1e30e5dc8a9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i="1" lang="en">
                <a:solidFill>
                  <a:schemeClr val="dk1"/>
                </a:solidFill>
              </a:rPr>
              <a:t>(Testimonial; students)</a:t>
            </a:r>
            <a:r>
              <a:rPr lang="en">
                <a:solidFill>
                  <a:schemeClr val="dk1"/>
                </a:solidFill>
              </a:rPr>
              <a:t> Here are just a few Let Grow examples from an elementary school. These kids took so much pride in doing things on their own for the first time!</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As you'll see, independence experiences can vary from one kid to the next. No matter their starting point, choosing a project just outside of their comfort zone will result in growth.</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g1e30e5dc8a9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3" name="Google Shape;303;g1e30e5dc8a9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r>
              <a:rPr lang="en"/>
              <a:t> Let Grow impacts kids outside AND inside the classroom! Independence is a key ingredient to thriving classrooms. Let Grow helps create capable, confident, and resilient students, without placing an instructional burden on teachers.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 Let Grow Experience is primarily an out-of-school intervention.</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1e30e5dc8a9_0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1e30e5dc8a9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(Intro, all audiences)</a:t>
            </a:r>
            <a:r>
              <a:rPr lang="en"/>
              <a:t> No two kids have the same starting point. And that's perfectly okay! The key is for each kid, each family to start where they are. -Project options and choices are completely individual</a:t>
            </a:r>
            <a:endParaRPr/>
          </a:p>
          <a:p>
            <a:pPr indent="0" lvl="0" marL="0" rtl="0" algn="l">
              <a:spcBef>
                <a:spcPts val="0"/>
              </a:spcBef>
              <a:spcAft>
                <a:spcPts val="0"/>
              </a:spcAft>
              <a:buClr>
                <a:schemeClr val="dk1"/>
              </a:buClr>
              <a:buSzPts val="1100"/>
              <a:buFont typeface="Arial"/>
              <a:buNone/>
            </a:pPr>
            <a:r>
              <a:rPr lang="en"/>
              <a:t>-"right fit" is different for each child/student</a:t>
            </a:r>
            <a:endParaRPr/>
          </a:p>
          <a:p>
            <a:pPr indent="0" lvl="0" marL="0" rtl="0" algn="l">
              <a:spcBef>
                <a:spcPts val="0"/>
              </a:spcBef>
              <a:spcAft>
                <a:spcPts val="0"/>
              </a:spcAft>
              <a:buClr>
                <a:schemeClr val="dk1"/>
              </a:buClr>
              <a:buSzPts val="1100"/>
              <a:buFont typeface="Arial"/>
              <a:buNone/>
            </a:pPr>
            <a:r>
              <a:rPr lang="en"/>
              <a:t>-No measuring of students to a common standard</a:t>
            </a:r>
            <a:endParaRPr/>
          </a:p>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2591bae88b1_1_3:notes"/>
          <p:cNvSpPr/>
          <p:nvPr>
            <p:ph idx="2" type="sldImg"/>
          </p:nvPr>
        </p:nvSpPr>
        <p:spPr>
          <a:xfrm>
            <a:off x="2857500" y="512763"/>
            <a:ext cx="3429000" cy="25671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2591bae88b1_1_3:notes"/>
          <p:cNvSpPr txBox="1"/>
          <p:nvPr>
            <p:ph idx="1" type="body"/>
          </p:nvPr>
        </p:nvSpPr>
        <p:spPr>
          <a:xfrm>
            <a:off x="914400" y="3251200"/>
            <a:ext cx="7315200" cy="308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i="1" lang="en"/>
              <a:t>(Intro, all audiences) </a:t>
            </a:r>
            <a:r>
              <a:rPr lang="en"/>
              <a:t>Each month, students will go through the Let Grow Experience "project cycle". They repeat this each month, choosing new experiences and projects each month.</a:t>
            </a:r>
            <a:endParaRPr/>
          </a:p>
          <a:p>
            <a:pPr indent="0" lvl="0" marL="0" rtl="0" algn="l">
              <a:spcBef>
                <a:spcPts val="0"/>
              </a:spcBef>
              <a:spcAft>
                <a:spcPts val="0"/>
              </a:spcAft>
              <a:buClr>
                <a:schemeClr val="dk1"/>
              </a:buClr>
              <a:buSzPts val="1100"/>
              <a:buFont typeface="Arial"/>
              <a:buNone/>
            </a:pPr>
            <a:r>
              <a:rPr lang="en"/>
              <a:t>While the project itself is at the heart of it all, students (and parents!) also take time to reflect on their experience, and celebrate their growing independence. This helps create a self-reinforcing loop of continuous growth. </a:t>
            </a:r>
            <a:endParaRPr/>
          </a:p>
          <a:p>
            <a:pPr indent="0" lvl="0" marL="0" rtl="0" algn="l">
              <a:spcBef>
                <a:spcPts val="0"/>
              </a:spcBef>
              <a:spcAft>
                <a:spcPts val="0"/>
              </a:spcAft>
              <a:buClr>
                <a:schemeClr val="dk1"/>
              </a:buClr>
              <a:buSzPts val="1100"/>
              <a:buFont typeface="Arial"/>
              <a:buNone/>
            </a:pPr>
            <a:r>
              <a:rPr lang="en"/>
              <a:t>When it comes to giving kids independence experiences they need, no one needs to "go it alone". </a:t>
            </a:r>
            <a:endParaRPr/>
          </a:p>
          <a:p>
            <a:pPr indent="0" lvl="0" marL="0" rtl="0" algn="l">
              <a:spcBef>
                <a:spcPts val="0"/>
              </a:spcBef>
              <a:spcAft>
                <a:spcPts val="0"/>
              </a:spcAft>
              <a:buClr>
                <a:schemeClr val="dk1"/>
              </a:buClr>
              <a:buSzPts val="1100"/>
              <a:buFont typeface="Arial"/>
              <a:buNone/>
            </a:pPr>
            <a:r>
              <a:rPr lang="en"/>
              <a:t>The Let Grow Experience is designed to help families, educators, and the wider community work together to make it all happen.</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While the project itself is at the heart of it all, students (and parents!) also take time to reflect on their experience, and celebrate their growing independence. This helps create a self-reinforcing loop of continuous growth.</a:t>
            </a:r>
            <a:endParaRPr/>
          </a:p>
          <a:p>
            <a:pPr indent="0" lvl="0" marL="0" rtl="0" algn="l">
              <a:spcBef>
                <a:spcPts val="0"/>
              </a:spcBef>
              <a:spcAft>
                <a:spcPts val="0"/>
              </a:spcAft>
              <a:buClr>
                <a:schemeClr val="dk1"/>
              </a:buClr>
              <a:buSzPts val="1100"/>
              <a:buFont typeface="Arial"/>
              <a:buNone/>
            </a:pPr>
            <a:r>
              <a:rPr lang="en"/>
              <a:t>When it comes to giving kids the independence experiences they need, no one needs to "go it alone". </a:t>
            </a:r>
            <a:endParaRPr/>
          </a:p>
          <a:p>
            <a:pPr indent="0" lvl="0" marL="0" rtl="0" algn="l">
              <a:spcBef>
                <a:spcPts val="0"/>
              </a:spcBef>
              <a:spcAft>
                <a:spcPts val="0"/>
              </a:spcAft>
              <a:buClr>
                <a:schemeClr val="dk1"/>
              </a:buClr>
              <a:buSzPts val="1100"/>
              <a:buFont typeface="Arial"/>
              <a:buNone/>
            </a:pPr>
            <a:r>
              <a:rPr lang="en"/>
              <a:t>The Let Grow Experience is designed to help families, educators, and the wider community work together to make it all happen.</a:t>
            </a:r>
            <a:endParaRPr i="1"/>
          </a:p>
        </p:txBody>
      </p:sp>
      <p:sp>
        <p:nvSpPr>
          <p:cNvPr id="318" name="Google Shape;318;g2591bae88b1_1_3:notes"/>
          <p:cNvSpPr txBox="1"/>
          <p:nvPr>
            <p:ph idx="12" type="sldNum"/>
          </p:nvPr>
        </p:nvSpPr>
        <p:spPr>
          <a:xfrm>
            <a:off x="5180013" y="6502400"/>
            <a:ext cx="3962400" cy="341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fld id="{00000000-1234-1234-1234-123412341234}" type="slidenum">
              <a:rPr lang="en"/>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2597efbcd10_0_342:notes"/>
          <p:cNvSpPr/>
          <p:nvPr>
            <p:ph idx="2" type="sldImg"/>
          </p:nvPr>
        </p:nvSpPr>
        <p:spPr>
          <a:xfrm>
            <a:off x="2857500" y="512763"/>
            <a:ext cx="3429000" cy="25671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2597efbcd10_0_342:notes"/>
          <p:cNvSpPr txBox="1"/>
          <p:nvPr>
            <p:ph idx="1" type="body"/>
          </p:nvPr>
        </p:nvSpPr>
        <p:spPr>
          <a:xfrm>
            <a:off x="914400" y="3251200"/>
            <a:ext cx="7315200" cy="308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(For parent audience)</a:t>
            </a:r>
            <a:endParaRPr/>
          </a:p>
          <a:p>
            <a:pPr indent="0" lvl="0" marL="0" rtl="0" algn="l">
              <a:spcBef>
                <a:spcPts val="0"/>
              </a:spcBef>
              <a:spcAft>
                <a:spcPts val="0"/>
              </a:spcAft>
              <a:buNone/>
            </a:pPr>
            <a:r>
              <a:rPr lang="en"/>
              <a:t>Each month, your school will share with you a one-page Project Handout.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(Presenter: Note here how the parents/family will receive this. Email? Link in newsletter? Or a printout that comes home with the student?)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Your role is mostly hands-off (no need to go buy posterboard, or last-minute trips for a special costume!).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Just be present for your child as they choose a project. Take time to talk with your child after they have done their project, to allow both of you to reflect on the experience and think about what they (and you!) might be ready for next. </a:t>
            </a:r>
            <a:endParaRPr/>
          </a:p>
          <a:p>
            <a:pPr indent="0" lvl="0" marL="0" rtl="0" algn="l">
              <a:spcBef>
                <a:spcPts val="0"/>
              </a:spcBef>
              <a:spcAft>
                <a:spcPts val="0"/>
              </a:spcAft>
              <a:buNone/>
            </a:pPr>
            <a:r>
              <a:t/>
            </a:r>
            <a:endParaRPr/>
          </a:p>
        </p:txBody>
      </p:sp>
      <p:sp>
        <p:nvSpPr>
          <p:cNvPr id="324" name="Google Shape;324;g2597efbcd10_0_342:notes"/>
          <p:cNvSpPr txBox="1"/>
          <p:nvPr>
            <p:ph idx="12" type="sldNum"/>
          </p:nvPr>
        </p:nvSpPr>
        <p:spPr>
          <a:xfrm>
            <a:off x="5180013" y="6502400"/>
            <a:ext cx="3962400" cy="341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Clr>
                <a:srgbClr val="000000"/>
              </a:buClr>
              <a:buFont typeface="Arial"/>
              <a:buNone/>
            </a:pPr>
            <a:fld id="{00000000-1234-1234-1234-123412341234}" type="slidenum">
              <a:rPr lang="en"/>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2597efbcd10_0_166:notes"/>
          <p:cNvSpPr/>
          <p:nvPr>
            <p:ph idx="2" type="sldImg"/>
          </p:nvPr>
        </p:nvSpPr>
        <p:spPr>
          <a:xfrm>
            <a:off x="2857500" y="512763"/>
            <a:ext cx="3429000" cy="2567100"/>
          </a:xfrm>
          <a:custGeom>
            <a:rect b="b" l="l" r="r" t="t"/>
            <a:pathLst>
              <a:path extrusionOk="0" h="120000" w="120000">
                <a:moveTo>
                  <a:pt x="0" y="0"/>
                </a:moveTo>
                <a:lnTo>
                  <a:pt x="120000" y="0"/>
                </a:lnTo>
                <a:lnTo>
                  <a:pt x="120000" y="120000"/>
                </a:lnTo>
                <a:lnTo>
                  <a:pt x="0" y="120000"/>
                </a:lnTo>
                <a:close/>
              </a:path>
            </a:pathLst>
          </a:custGeom>
        </p:spPr>
      </p:sp>
      <p:sp>
        <p:nvSpPr>
          <p:cNvPr id="345" name="Google Shape;345;g2597efbcd10_0_166:notes"/>
          <p:cNvSpPr txBox="1"/>
          <p:nvPr>
            <p:ph idx="1" type="body"/>
          </p:nvPr>
        </p:nvSpPr>
        <p:spPr>
          <a:xfrm>
            <a:off x="914400" y="3251200"/>
            <a:ext cx="7315200" cy="308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(For parents)</a:t>
            </a:r>
            <a:endParaRPr/>
          </a:p>
          <a:p>
            <a:pPr indent="0" lvl="0" marL="0" rtl="0" algn="l">
              <a:spcBef>
                <a:spcPts val="0"/>
              </a:spcBef>
              <a:spcAft>
                <a:spcPts val="0"/>
              </a:spcAft>
              <a:buNone/>
            </a:pPr>
            <a:r>
              <a:rPr lang="en"/>
              <a:t>Nurturing your child's sense of independence can happen almost anytime, and anywhere. </a:t>
            </a:r>
            <a:endParaRPr/>
          </a:p>
        </p:txBody>
      </p:sp>
      <p:sp>
        <p:nvSpPr>
          <p:cNvPr id="346" name="Google Shape;346;g2597efbcd10_0_166:notes"/>
          <p:cNvSpPr txBox="1"/>
          <p:nvPr>
            <p:ph idx="12" type="sldNum"/>
          </p:nvPr>
        </p:nvSpPr>
        <p:spPr>
          <a:xfrm>
            <a:off x="5180013" y="6502400"/>
            <a:ext cx="3962400" cy="341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Clr>
                <a:srgbClr val="000000"/>
              </a:buClr>
              <a:buFont typeface="Arial"/>
              <a:buNone/>
            </a:pPr>
            <a:fld id="{00000000-1234-1234-1234-123412341234}" type="slidenum">
              <a:rPr lang="en"/>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g2597efbcd10_0_3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0" name="Google Shape;360;g2597efbcd10_0_3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a:t>(For parent audience - </a:t>
            </a:r>
            <a:r>
              <a:rPr b="1" lang="en"/>
              <a:t>Optional parent activity:)</a:t>
            </a:r>
            <a:endParaRPr b="1"/>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Provide parents with handout (or blank paper) to list the following:</a:t>
            </a:r>
            <a:endParaRPr/>
          </a:p>
          <a:p>
            <a:pPr indent="0" lvl="0" marL="0" rtl="0" algn="l">
              <a:spcBef>
                <a:spcPts val="0"/>
              </a:spcBef>
              <a:spcAft>
                <a:spcPts val="0"/>
              </a:spcAft>
              <a:buClr>
                <a:schemeClr val="dk1"/>
              </a:buClr>
              <a:buSzPts val="1100"/>
              <a:buFont typeface="Arial"/>
              <a:buNone/>
            </a:pPr>
            <a:r>
              <a:rPr lang="en"/>
              <a:t>-things they were allowed to do on their own as a kid</a:t>
            </a:r>
            <a:endParaRPr/>
          </a:p>
          <a:p>
            <a:pPr indent="0" lvl="0" marL="0" rtl="0" algn="l">
              <a:spcBef>
                <a:spcPts val="0"/>
              </a:spcBef>
              <a:spcAft>
                <a:spcPts val="0"/>
              </a:spcAft>
              <a:buClr>
                <a:schemeClr val="dk1"/>
              </a:buClr>
              <a:buSzPts val="1100"/>
              <a:buFont typeface="Arial"/>
              <a:buNone/>
            </a:pPr>
            <a:r>
              <a:rPr lang="en"/>
              <a:t>-what they allow their own child to do on their own now</a:t>
            </a:r>
            <a:endParaRPr/>
          </a:p>
          <a:p>
            <a:pPr indent="0" lvl="0" marL="0" rtl="0" algn="l">
              <a:spcBef>
                <a:spcPts val="0"/>
              </a:spcBef>
              <a:spcAft>
                <a:spcPts val="0"/>
              </a:spcAft>
              <a:buClr>
                <a:schemeClr val="dk1"/>
              </a:buClr>
              <a:buSzPts val="1100"/>
              <a:buFont typeface="Arial"/>
              <a:buNone/>
            </a:pPr>
            <a:r>
              <a:rPr lang="en"/>
              <a:t>-what they don't allow child to do on their own *yet*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Encourage parents to seal it in an envelope (school could provide). Parents will review later in year to compare how the Let Grow Experience may have changed how they think about their child's capability to be independent.</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When revisiting list later in the year, try this framework:</a:t>
            </a:r>
            <a:endParaRPr/>
          </a:p>
          <a:p>
            <a:pPr indent="0" lvl="0" marL="0" rtl="0" algn="l">
              <a:spcBef>
                <a:spcPts val="0"/>
              </a:spcBef>
              <a:spcAft>
                <a:spcPts val="0"/>
              </a:spcAft>
              <a:buClr>
                <a:schemeClr val="dk1"/>
              </a:buClr>
              <a:buSzPts val="1100"/>
              <a:buFont typeface="Arial"/>
              <a:buNone/>
            </a:pPr>
            <a:r>
              <a:rPr lang="en"/>
              <a:t>("I used to think _________, but now I think __________.")</a:t>
            </a:r>
            <a:endParaRPr/>
          </a:p>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24ea63ae892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7" name="Google Shape;367;g24ea63ae892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a:t>(Parent audience) </a:t>
            </a:r>
            <a:r>
              <a:rPr lang="en"/>
              <a:t>Presenter: Here, share with parents/families general information about next steps. State when and how (print? digital?) the first monthly handout will be sent home, and also that materials will be sent home each subsequent month. Mention that project ideas will be included with each monthly handout (students can choose from ideas list or come up with their own project idea).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g25a6cf272ce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3" name="Google Shape;373;g25a6cf272ce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quiggle blue" type="title">
  <p:cSld name="TITLE">
    <p:bg>
      <p:bgPr>
        <a:blipFill>
          <a:blip r:embed="rId2">
            <a:alphaModFix/>
          </a:blip>
          <a:stretch>
            <a:fillRect/>
          </a:stretch>
        </a:blipFill>
      </p:bgPr>
    </p:bg>
    <p:spTree>
      <p:nvGrpSpPr>
        <p:cNvPr id="10" name="Shape 10"/>
        <p:cNvGrpSpPr/>
        <p:nvPr/>
      </p:nvGrpSpPr>
      <p:grpSpPr>
        <a:xfrm>
          <a:off x="0" y="0"/>
          <a:ext cx="0" cy="0"/>
          <a:chOff x="0" y="0"/>
          <a:chExt cx="0" cy="0"/>
        </a:xfrm>
      </p:grpSpPr>
      <p:sp>
        <p:nvSpPr>
          <p:cNvPr id="11" name="Google Shape;11;p2"/>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Font typeface="Mouse Memoirs"/>
              <a:buNone/>
              <a:defRPr sz="5200">
                <a:latin typeface="Mouse Memoirs"/>
                <a:ea typeface="Mouse Memoirs"/>
                <a:cs typeface="Mouse Memoirs"/>
                <a:sym typeface="Mouse Memoirs"/>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2" name="Google Shape;12;p2"/>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algn="ctr">
              <a:lnSpc>
                <a:spcPct val="115000"/>
              </a:lnSpc>
              <a:spcBef>
                <a:spcPts val="0"/>
              </a:spcBef>
              <a:spcAft>
                <a:spcPts val="0"/>
              </a:spcAft>
              <a:buSzPts val="2300"/>
              <a:buNone/>
              <a:defRPr b="0" sz="23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3" name="Google Shape;13;p2"/>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4" name="Google Shape;14;p2"/>
          <p:cNvSpPr/>
          <p:nvPr/>
        </p:nvSpPr>
        <p:spPr>
          <a:xfrm>
            <a:off x="3204900" y="4034505"/>
            <a:ext cx="2734200" cy="417600"/>
          </a:xfrm>
          <a:prstGeom prst="roundRect">
            <a:avLst>
              <a:gd fmla="val 50000" name="adj"/>
            </a:avLst>
          </a:prstGeom>
          <a:solidFill>
            <a:srgbClr val="06C1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15" name="Google Shape;15;p2"/>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chemeClr val="lt1"/>
              </a:buClr>
              <a:buSzPts val="1300"/>
              <a:buNone/>
              <a:defRPr sz="1300">
                <a:solidFill>
                  <a:schemeClr val="lt1"/>
                </a:solidFill>
              </a:defRPr>
            </a:lvl1pPr>
            <a:lvl2pPr lvl="1" rtl="0" algn="ctr">
              <a:lnSpc>
                <a:spcPct val="100000"/>
              </a:lnSpc>
              <a:spcBef>
                <a:spcPts val="0"/>
              </a:spcBef>
              <a:spcAft>
                <a:spcPts val="0"/>
              </a:spcAft>
              <a:buClr>
                <a:schemeClr val="lt1"/>
              </a:buClr>
              <a:buSzPts val="1200"/>
              <a:buNone/>
              <a:defRPr b="1" sz="1200">
                <a:solidFill>
                  <a:schemeClr val="lt1"/>
                </a:solidFill>
              </a:defRPr>
            </a:lvl2pPr>
            <a:lvl3pPr lvl="2" rtl="0" algn="ctr">
              <a:lnSpc>
                <a:spcPct val="100000"/>
              </a:lnSpc>
              <a:spcBef>
                <a:spcPts val="0"/>
              </a:spcBef>
              <a:spcAft>
                <a:spcPts val="0"/>
              </a:spcAft>
              <a:buClr>
                <a:schemeClr val="lt1"/>
              </a:buClr>
              <a:buSzPts val="1200"/>
              <a:buNone/>
              <a:defRPr b="1" sz="1200">
                <a:solidFill>
                  <a:schemeClr val="lt1"/>
                </a:solidFill>
              </a:defRPr>
            </a:lvl3pPr>
            <a:lvl4pPr lvl="3" rtl="0" algn="ctr">
              <a:lnSpc>
                <a:spcPct val="100000"/>
              </a:lnSpc>
              <a:spcBef>
                <a:spcPts val="0"/>
              </a:spcBef>
              <a:spcAft>
                <a:spcPts val="0"/>
              </a:spcAft>
              <a:buClr>
                <a:schemeClr val="lt1"/>
              </a:buClr>
              <a:buSzPts val="1200"/>
              <a:buNone/>
              <a:defRPr b="1" sz="1200">
                <a:solidFill>
                  <a:schemeClr val="lt1"/>
                </a:solidFill>
              </a:defRPr>
            </a:lvl4pPr>
            <a:lvl5pPr lvl="4" rtl="0" algn="ctr">
              <a:lnSpc>
                <a:spcPct val="100000"/>
              </a:lnSpc>
              <a:spcBef>
                <a:spcPts val="0"/>
              </a:spcBef>
              <a:spcAft>
                <a:spcPts val="0"/>
              </a:spcAft>
              <a:buClr>
                <a:schemeClr val="lt1"/>
              </a:buClr>
              <a:buSzPts val="1200"/>
              <a:buNone/>
              <a:defRPr b="1" sz="1200">
                <a:solidFill>
                  <a:schemeClr val="lt1"/>
                </a:solidFill>
              </a:defRPr>
            </a:lvl5pPr>
            <a:lvl6pPr lvl="5" rtl="0" algn="ctr">
              <a:lnSpc>
                <a:spcPct val="100000"/>
              </a:lnSpc>
              <a:spcBef>
                <a:spcPts val="0"/>
              </a:spcBef>
              <a:spcAft>
                <a:spcPts val="0"/>
              </a:spcAft>
              <a:buClr>
                <a:schemeClr val="lt1"/>
              </a:buClr>
              <a:buSzPts val="1200"/>
              <a:buNone/>
              <a:defRPr b="1" sz="1200">
                <a:solidFill>
                  <a:schemeClr val="lt1"/>
                </a:solidFill>
              </a:defRPr>
            </a:lvl6pPr>
            <a:lvl7pPr lvl="6" rtl="0" algn="ctr">
              <a:lnSpc>
                <a:spcPct val="100000"/>
              </a:lnSpc>
              <a:spcBef>
                <a:spcPts val="0"/>
              </a:spcBef>
              <a:spcAft>
                <a:spcPts val="0"/>
              </a:spcAft>
              <a:buClr>
                <a:schemeClr val="lt1"/>
              </a:buClr>
              <a:buSzPts val="1200"/>
              <a:buNone/>
              <a:defRPr b="1" sz="1200">
                <a:solidFill>
                  <a:schemeClr val="lt1"/>
                </a:solidFill>
              </a:defRPr>
            </a:lvl7pPr>
            <a:lvl8pPr lvl="7" rtl="0" algn="ctr">
              <a:lnSpc>
                <a:spcPct val="100000"/>
              </a:lnSpc>
              <a:spcBef>
                <a:spcPts val="0"/>
              </a:spcBef>
              <a:spcAft>
                <a:spcPts val="0"/>
              </a:spcAft>
              <a:buClr>
                <a:schemeClr val="lt1"/>
              </a:buClr>
              <a:buSzPts val="1200"/>
              <a:buNone/>
              <a:defRPr b="1" sz="1200">
                <a:solidFill>
                  <a:schemeClr val="lt1"/>
                </a:solidFill>
              </a:defRPr>
            </a:lvl8pPr>
            <a:lvl9pPr lvl="8" rtl="0" algn="ctr">
              <a:lnSpc>
                <a:spcPct val="100000"/>
              </a:lnSpc>
              <a:spcBef>
                <a:spcPts val="0"/>
              </a:spcBef>
              <a:spcAft>
                <a:spcPts val="0"/>
              </a:spcAft>
              <a:buClr>
                <a:schemeClr val="lt1"/>
              </a:buClr>
              <a:buSzPts val="1200"/>
              <a:buNone/>
              <a:defRPr b="1" sz="1200">
                <a:solidFill>
                  <a:schemeClr val="lt1"/>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quiggle Blue">
  <p:cSld name="TITLE_2">
    <p:bg>
      <p:bgPr>
        <a:blipFill>
          <a:blip r:embed="rId2">
            <a:alphaModFix/>
          </a:blip>
          <a:stretch>
            <a:fillRect/>
          </a:stretch>
        </a:blipFill>
      </p:bgPr>
    </p:bg>
    <p:spTree>
      <p:nvGrpSpPr>
        <p:cNvPr id="16" name="Shape 16"/>
        <p:cNvGrpSpPr/>
        <p:nvPr/>
      </p:nvGrpSpPr>
      <p:grpSpPr>
        <a:xfrm>
          <a:off x="0" y="0"/>
          <a:ext cx="0" cy="0"/>
          <a:chOff x="0" y="0"/>
          <a:chExt cx="0" cy="0"/>
        </a:xfrm>
      </p:grpSpPr>
      <p:sp>
        <p:nvSpPr>
          <p:cNvPr id="17" name="Google Shape;17;p3"/>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8" name="Google Shape;18;p3"/>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9" name="Google Shape;19;p3"/>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quiggle green">
  <p:cSld name="TITLE_1">
    <p:bg>
      <p:bgPr>
        <a:blipFill>
          <a:blip r:embed="rId2">
            <a:alphaModFix/>
          </a:blip>
          <a:stretch>
            <a:fillRect/>
          </a:stretch>
        </a:blipFill>
      </p:bgPr>
    </p:bg>
    <p:spTree>
      <p:nvGrpSpPr>
        <p:cNvPr id="20" name="Shape 20"/>
        <p:cNvGrpSpPr/>
        <p:nvPr/>
      </p:nvGrpSpPr>
      <p:grpSpPr>
        <a:xfrm>
          <a:off x="0" y="0"/>
          <a:ext cx="0" cy="0"/>
          <a:chOff x="0" y="0"/>
          <a:chExt cx="0" cy="0"/>
        </a:xfrm>
      </p:grpSpPr>
      <p:sp>
        <p:nvSpPr>
          <p:cNvPr id="21" name="Google Shape;21;p4"/>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2" name="Google Shape;22;p4"/>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23" name="Google Shape;23;p4"/>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24" name="Google Shape;24;p4"/>
          <p:cNvSpPr/>
          <p:nvPr/>
        </p:nvSpPr>
        <p:spPr>
          <a:xfrm>
            <a:off x="3204900" y="4034505"/>
            <a:ext cx="2734200" cy="417600"/>
          </a:xfrm>
          <a:prstGeom prst="roundRect">
            <a:avLst>
              <a:gd fmla="val 50000" name="adj"/>
            </a:avLst>
          </a:prstGeom>
          <a:solidFill>
            <a:srgbClr val="9CA83B"/>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25" name="Google Shape;25;p4"/>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chemeClr val="lt1"/>
              </a:buClr>
              <a:buSzPts val="1300"/>
              <a:buNone/>
              <a:defRPr sz="1300">
                <a:solidFill>
                  <a:schemeClr val="lt1"/>
                </a:solidFill>
              </a:defRPr>
            </a:lvl1pPr>
            <a:lvl2pPr lvl="1" rtl="0" algn="ctr">
              <a:lnSpc>
                <a:spcPct val="100000"/>
              </a:lnSpc>
              <a:spcBef>
                <a:spcPts val="0"/>
              </a:spcBef>
              <a:spcAft>
                <a:spcPts val="0"/>
              </a:spcAft>
              <a:buClr>
                <a:schemeClr val="lt1"/>
              </a:buClr>
              <a:buSzPts val="1200"/>
              <a:buNone/>
              <a:defRPr b="1" sz="1200">
                <a:solidFill>
                  <a:schemeClr val="lt1"/>
                </a:solidFill>
              </a:defRPr>
            </a:lvl2pPr>
            <a:lvl3pPr lvl="2" rtl="0" algn="ctr">
              <a:lnSpc>
                <a:spcPct val="100000"/>
              </a:lnSpc>
              <a:spcBef>
                <a:spcPts val="0"/>
              </a:spcBef>
              <a:spcAft>
                <a:spcPts val="0"/>
              </a:spcAft>
              <a:buClr>
                <a:schemeClr val="lt1"/>
              </a:buClr>
              <a:buSzPts val="1200"/>
              <a:buNone/>
              <a:defRPr b="1" sz="1200">
                <a:solidFill>
                  <a:schemeClr val="lt1"/>
                </a:solidFill>
              </a:defRPr>
            </a:lvl3pPr>
            <a:lvl4pPr lvl="3" rtl="0" algn="ctr">
              <a:lnSpc>
                <a:spcPct val="100000"/>
              </a:lnSpc>
              <a:spcBef>
                <a:spcPts val="0"/>
              </a:spcBef>
              <a:spcAft>
                <a:spcPts val="0"/>
              </a:spcAft>
              <a:buClr>
                <a:schemeClr val="lt1"/>
              </a:buClr>
              <a:buSzPts val="1200"/>
              <a:buNone/>
              <a:defRPr b="1" sz="1200">
                <a:solidFill>
                  <a:schemeClr val="lt1"/>
                </a:solidFill>
              </a:defRPr>
            </a:lvl4pPr>
            <a:lvl5pPr lvl="4" rtl="0" algn="ctr">
              <a:lnSpc>
                <a:spcPct val="100000"/>
              </a:lnSpc>
              <a:spcBef>
                <a:spcPts val="0"/>
              </a:spcBef>
              <a:spcAft>
                <a:spcPts val="0"/>
              </a:spcAft>
              <a:buClr>
                <a:schemeClr val="lt1"/>
              </a:buClr>
              <a:buSzPts val="1200"/>
              <a:buNone/>
              <a:defRPr b="1" sz="1200">
                <a:solidFill>
                  <a:schemeClr val="lt1"/>
                </a:solidFill>
              </a:defRPr>
            </a:lvl5pPr>
            <a:lvl6pPr lvl="5" rtl="0" algn="ctr">
              <a:lnSpc>
                <a:spcPct val="100000"/>
              </a:lnSpc>
              <a:spcBef>
                <a:spcPts val="0"/>
              </a:spcBef>
              <a:spcAft>
                <a:spcPts val="0"/>
              </a:spcAft>
              <a:buClr>
                <a:schemeClr val="lt1"/>
              </a:buClr>
              <a:buSzPts val="1200"/>
              <a:buNone/>
              <a:defRPr b="1" sz="1200">
                <a:solidFill>
                  <a:schemeClr val="lt1"/>
                </a:solidFill>
              </a:defRPr>
            </a:lvl6pPr>
            <a:lvl7pPr lvl="6" rtl="0" algn="ctr">
              <a:lnSpc>
                <a:spcPct val="100000"/>
              </a:lnSpc>
              <a:spcBef>
                <a:spcPts val="0"/>
              </a:spcBef>
              <a:spcAft>
                <a:spcPts val="0"/>
              </a:spcAft>
              <a:buClr>
                <a:schemeClr val="lt1"/>
              </a:buClr>
              <a:buSzPts val="1200"/>
              <a:buNone/>
              <a:defRPr b="1" sz="1200">
                <a:solidFill>
                  <a:schemeClr val="lt1"/>
                </a:solidFill>
              </a:defRPr>
            </a:lvl7pPr>
            <a:lvl8pPr lvl="7" rtl="0" algn="ctr">
              <a:lnSpc>
                <a:spcPct val="100000"/>
              </a:lnSpc>
              <a:spcBef>
                <a:spcPts val="0"/>
              </a:spcBef>
              <a:spcAft>
                <a:spcPts val="0"/>
              </a:spcAft>
              <a:buClr>
                <a:schemeClr val="lt1"/>
              </a:buClr>
              <a:buSzPts val="1200"/>
              <a:buNone/>
              <a:defRPr b="1" sz="1200">
                <a:solidFill>
                  <a:schemeClr val="lt1"/>
                </a:solidFill>
              </a:defRPr>
            </a:lvl8pPr>
            <a:lvl9pPr lvl="8" rtl="0" algn="ctr">
              <a:lnSpc>
                <a:spcPct val="100000"/>
              </a:lnSpc>
              <a:spcBef>
                <a:spcPts val="0"/>
              </a:spcBef>
              <a:spcAft>
                <a:spcPts val="0"/>
              </a:spcAft>
              <a:buClr>
                <a:schemeClr val="lt1"/>
              </a:buClr>
              <a:buSzPts val="1200"/>
              <a:buNone/>
              <a:defRPr b="1" sz="1200">
                <a:solidFill>
                  <a:schemeClr val="lt1"/>
                </a:solidFill>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quiggle Green">
  <p:cSld name="TITLE_1_2">
    <p:bg>
      <p:bgPr>
        <a:blipFill>
          <a:blip r:embed="rId2">
            <a:alphaModFix/>
          </a:blip>
          <a:stretch>
            <a:fillRect/>
          </a:stretch>
        </a:blipFill>
      </p:bgPr>
    </p:bg>
    <p:spTree>
      <p:nvGrpSpPr>
        <p:cNvPr id="26" name="Shape 26"/>
        <p:cNvGrpSpPr/>
        <p:nvPr/>
      </p:nvGrpSpPr>
      <p:grpSpPr>
        <a:xfrm>
          <a:off x="0" y="0"/>
          <a:ext cx="0" cy="0"/>
          <a:chOff x="0" y="0"/>
          <a:chExt cx="0" cy="0"/>
        </a:xfrm>
      </p:grpSpPr>
      <p:sp>
        <p:nvSpPr>
          <p:cNvPr id="27" name="Google Shape;27;p5"/>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8" name="Google Shape;28;p5"/>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29" name="Google Shape;29;p5"/>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quiggle red">
  <p:cSld name="TITLE_1_1">
    <p:bg>
      <p:bgPr>
        <a:blipFill>
          <a:blip r:embed="rId2">
            <a:alphaModFix/>
          </a:blip>
          <a:stretch>
            <a:fillRect/>
          </a:stretch>
        </a:blipFill>
      </p:bgPr>
    </p:bg>
    <p:spTree>
      <p:nvGrpSpPr>
        <p:cNvPr id="30" name="Shape 30"/>
        <p:cNvGrpSpPr/>
        <p:nvPr/>
      </p:nvGrpSpPr>
      <p:grpSpPr>
        <a:xfrm>
          <a:off x="0" y="0"/>
          <a:ext cx="0" cy="0"/>
          <a:chOff x="0" y="0"/>
          <a:chExt cx="0" cy="0"/>
        </a:xfrm>
      </p:grpSpPr>
      <p:sp>
        <p:nvSpPr>
          <p:cNvPr id="31" name="Google Shape;31;p6"/>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32" name="Google Shape;32;p6"/>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33" name="Google Shape;33;p6"/>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34" name="Google Shape;34;p6"/>
          <p:cNvSpPr/>
          <p:nvPr/>
        </p:nvSpPr>
        <p:spPr>
          <a:xfrm>
            <a:off x="3204900" y="4034505"/>
            <a:ext cx="2734200" cy="417600"/>
          </a:xfrm>
          <a:prstGeom prst="roundRect">
            <a:avLst>
              <a:gd fmla="val 50000" name="adj"/>
            </a:avLst>
          </a:prstGeom>
          <a:solidFill>
            <a:srgbClr val="FF525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35" name="Google Shape;35;p6"/>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chemeClr val="lt1"/>
              </a:buClr>
              <a:buSzPts val="1300"/>
              <a:buNone/>
              <a:defRPr sz="1300">
                <a:solidFill>
                  <a:schemeClr val="lt1"/>
                </a:solidFill>
              </a:defRPr>
            </a:lvl1pPr>
            <a:lvl2pPr lvl="1" rtl="0" algn="ctr">
              <a:lnSpc>
                <a:spcPct val="100000"/>
              </a:lnSpc>
              <a:spcBef>
                <a:spcPts val="0"/>
              </a:spcBef>
              <a:spcAft>
                <a:spcPts val="0"/>
              </a:spcAft>
              <a:buClr>
                <a:schemeClr val="lt1"/>
              </a:buClr>
              <a:buSzPts val="1200"/>
              <a:buNone/>
              <a:defRPr b="1" sz="1200">
                <a:solidFill>
                  <a:schemeClr val="lt1"/>
                </a:solidFill>
              </a:defRPr>
            </a:lvl2pPr>
            <a:lvl3pPr lvl="2" rtl="0" algn="ctr">
              <a:lnSpc>
                <a:spcPct val="100000"/>
              </a:lnSpc>
              <a:spcBef>
                <a:spcPts val="0"/>
              </a:spcBef>
              <a:spcAft>
                <a:spcPts val="0"/>
              </a:spcAft>
              <a:buClr>
                <a:schemeClr val="lt1"/>
              </a:buClr>
              <a:buSzPts val="1200"/>
              <a:buNone/>
              <a:defRPr b="1" sz="1200">
                <a:solidFill>
                  <a:schemeClr val="lt1"/>
                </a:solidFill>
              </a:defRPr>
            </a:lvl3pPr>
            <a:lvl4pPr lvl="3" rtl="0" algn="ctr">
              <a:lnSpc>
                <a:spcPct val="100000"/>
              </a:lnSpc>
              <a:spcBef>
                <a:spcPts val="0"/>
              </a:spcBef>
              <a:spcAft>
                <a:spcPts val="0"/>
              </a:spcAft>
              <a:buClr>
                <a:schemeClr val="lt1"/>
              </a:buClr>
              <a:buSzPts val="1200"/>
              <a:buNone/>
              <a:defRPr b="1" sz="1200">
                <a:solidFill>
                  <a:schemeClr val="lt1"/>
                </a:solidFill>
              </a:defRPr>
            </a:lvl4pPr>
            <a:lvl5pPr lvl="4" rtl="0" algn="ctr">
              <a:lnSpc>
                <a:spcPct val="100000"/>
              </a:lnSpc>
              <a:spcBef>
                <a:spcPts val="0"/>
              </a:spcBef>
              <a:spcAft>
                <a:spcPts val="0"/>
              </a:spcAft>
              <a:buClr>
                <a:schemeClr val="lt1"/>
              </a:buClr>
              <a:buSzPts val="1200"/>
              <a:buNone/>
              <a:defRPr b="1" sz="1200">
                <a:solidFill>
                  <a:schemeClr val="lt1"/>
                </a:solidFill>
              </a:defRPr>
            </a:lvl5pPr>
            <a:lvl6pPr lvl="5" rtl="0" algn="ctr">
              <a:lnSpc>
                <a:spcPct val="100000"/>
              </a:lnSpc>
              <a:spcBef>
                <a:spcPts val="0"/>
              </a:spcBef>
              <a:spcAft>
                <a:spcPts val="0"/>
              </a:spcAft>
              <a:buClr>
                <a:schemeClr val="lt1"/>
              </a:buClr>
              <a:buSzPts val="1200"/>
              <a:buNone/>
              <a:defRPr b="1" sz="1200">
                <a:solidFill>
                  <a:schemeClr val="lt1"/>
                </a:solidFill>
              </a:defRPr>
            </a:lvl6pPr>
            <a:lvl7pPr lvl="6" rtl="0" algn="ctr">
              <a:lnSpc>
                <a:spcPct val="100000"/>
              </a:lnSpc>
              <a:spcBef>
                <a:spcPts val="0"/>
              </a:spcBef>
              <a:spcAft>
                <a:spcPts val="0"/>
              </a:spcAft>
              <a:buClr>
                <a:schemeClr val="lt1"/>
              </a:buClr>
              <a:buSzPts val="1200"/>
              <a:buNone/>
              <a:defRPr b="1" sz="1200">
                <a:solidFill>
                  <a:schemeClr val="lt1"/>
                </a:solidFill>
              </a:defRPr>
            </a:lvl7pPr>
            <a:lvl8pPr lvl="7" rtl="0" algn="ctr">
              <a:lnSpc>
                <a:spcPct val="100000"/>
              </a:lnSpc>
              <a:spcBef>
                <a:spcPts val="0"/>
              </a:spcBef>
              <a:spcAft>
                <a:spcPts val="0"/>
              </a:spcAft>
              <a:buClr>
                <a:schemeClr val="lt1"/>
              </a:buClr>
              <a:buSzPts val="1200"/>
              <a:buNone/>
              <a:defRPr b="1" sz="1200">
                <a:solidFill>
                  <a:schemeClr val="lt1"/>
                </a:solidFill>
              </a:defRPr>
            </a:lvl8pPr>
            <a:lvl9pPr lvl="8" rtl="0" algn="ctr">
              <a:lnSpc>
                <a:spcPct val="100000"/>
              </a:lnSpc>
              <a:spcBef>
                <a:spcPts val="0"/>
              </a:spcBef>
              <a:spcAft>
                <a:spcPts val="0"/>
              </a:spcAft>
              <a:buClr>
                <a:schemeClr val="lt1"/>
              </a:buClr>
              <a:buSzPts val="1200"/>
              <a:buNone/>
              <a:defRPr b="1" sz="1200">
                <a:solidFill>
                  <a:schemeClr val="lt1"/>
                </a:solidFil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quiggle Red">
  <p:cSld name="TITLE_1_1_2">
    <p:bg>
      <p:bgPr>
        <a:blipFill>
          <a:blip r:embed="rId2">
            <a:alphaModFix/>
          </a:blip>
          <a:stretch>
            <a:fillRect/>
          </a:stretch>
        </a:blipFill>
      </p:bgPr>
    </p:bg>
    <p:spTree>
      <p:nvGrpSpPr>
        <p:cNvPr id="36" name="Shape 36"/>
        <p:cNvGrpSpPr/>
        <p:nvPr/>
      </p:nvGrpSpPr>
      <p:grpSpPr>
        <a:xfrm>
          <a:off x="0" y="0"/>
          <a:ext cx="0" cy="0"/>
          <a:chOff x="0" y="0"/>
          <a:chExt cx="0" cy="0"/>
        </a:xfrm>
      </p:grpSpPr>
      <p:sp>
        <p:nvSpPr>
          <p:cNvPr id="37" name="Google Shape;37;p7"/>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38" name="Google Shape;38;p7"/>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39" name="Google Shape;39;p7"/>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quiggle yellow">
  <p:cSld name="TITLE_1_1_1">
    <p:bg>
      <p:bgPr>
        <a:blipFill>
          <a:blip r:embed="rId2">
            <a:alphaModFix/>
          </a:blip>
          <a:stretch>
            <a:fillRect/>
          </a:stretch>
        </a:blip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42" name="Google Shape;42;p8"/>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43" name="Google Shape;43;p8"/>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44" name="Google Shape;44;p8"/>
          <p:cNvSpPr/>
          <p:nvPr/>
        </p:nvSpPr>
        <p:spPr>
          <a:xfrm>
            <a:off x="3204900" y="4034505"/>
            <a:ext cx="2734200" cy="417600"/>
          </a:xfrm>
          <a:prstGeom prst="roundRect">
            <a:avLst>
              <a:gd fmla="val 50000" name="adj"/>
            </a:avLst>
          </a:prstGeom>
          <a:solidFill>
            <a:srgbClr val="F3CE2C"/>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45" name="Google Shape;45;p8"/>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chemeClr val="dk1"/>
              </a:buClr>
              <a:buSzPts val="1300"/>
              <a:buNone/>
              <a:defRPr sz="1300"/>
            </a:lvl1pPr>
            <a:lvl2pPr lvl="1" rtl="0" algn="ctr">
              <a:lnSpc>
                <a:spcPct val="100000"/>
              </a:lnSpc>
              <a:spcBef>
                <a:spcPts val="0"/>
              </a:spcBef>
              <a:spcAft>
                <a:spcPts val="0"/>
              </a:spcAft>
              <a:buClr>
                <a:schemeClr val="dk1"/>
              </a:buClr>
              <a:buSzPts val="1200"/>
              <a:buNone/>
              <a:defRPr b="1" sz="1200"/>
            </a:lvl2pPr>
            <a:lvl3pPr lvl="2" rtl="0" algn="ctr">
              <a:lnSpc>
                <a:spcPct val="100000"/>
              </a:lnSpc>
              <a:spcBef>
                <a:spcPts val="0"/>
              </a:spcBef>
              <a:spcAft>
                <a:spcPts val="0"/>
              </a:spcAft>
              <a:buClr>
                <a:schemeClr val="dk1"/>
              </a:buClr>
              <a:buSzPts val="1200"/>
              <a:buNone/>
              <a:defRPr b="1" sz="1200">
                <a:solidFill>
                  <a:schemeClr val="dk1"/>
                </a:solidFill>
              </a:defRPr>
            </a:lvl3pPr>
            <a:lvl4pPr lvl="3" rtl="0" algn="ctr">
              <a:lnSpc>
                <a:spcPct val="100000"/>
              </a:lnSpc>
              <a:spcBef>
                <a:spcPts val="0"/>
              </a:spcBef>
              <a:spcAft>
                <a:spcPts val="0"/>
              </a:spcAft>
              <a:buClr>
                <a:schemeClr val="dk1"/>
              </a:buClr>
              <a:buSzPts val="1200"/>
              <a:buNone/>
              <a:defRPr b="1" sz="1200">
                <a:solidFill>
                  <a:schemeClr val="dk1"/>
                </a:solidFill>
              </a:defRPr>
            </a:lvl4pPr>
            <a:lvl5pPr lvl="4" rtl="0" algn="ctr">
              <a:lnSpc>
                <a:spcPct val="100000"/>
              </a:lnSpc>
              <a:spcBef>
                <a:spcPts val="0"/>
              </a:spcBef>
              <a:spcAft>
                <a:spcPts val="0"/>
              </a:spcAft>
              <a:buClr>
                <a:schemeClr val="dk1"/>
              </a:buClr>
              <a:buSzPts val="1200"/>
              <a:buNone/>
              <a:defRPr b="1" sz="1200">
                <a:solidFill>
                  <a:schemeClr val="dk1"/>
                </a:solidFill>
              </a:defRPr>
            </a:lvl5pPr>
            <a:lvl6pPr lvl="5" rtl="0" algn="ctr">
              <a:lnSpc>
                <a:spcPct val="100000"/>
              </a:lnSpc>
              <a:spcBef>
                <a:spcPts val="0"/>
              </a:spcBef>
              <a:spcAft>
                <a:spcPts val="0"/>
              </a:spcAft>
              <a:buClr>
                <a:schemeClr val="dk1"/>
              </a:buClr>
              <a:buSzPts val="1200"/>
              <a:buNone/>
              <a:defRPr b="1" sz="1200">
                <a:solidFill>
                  <a:schemeClr val="dk1"/>
                </a:solidFill>
              </a:defRPr>
            </a:lvl6pPr>
            <a:lvl7pPr lvl="6" rtl="0" algn="ctr">
              <a:lnSpc>
                <a:spcPct val="100000"/>
              </a:lnSpc>
              <a:spcBef>
                <a:spcPts val="0"/>
              </a:spcBef>
              <a:spcAft>
                <a:spcPts val="0"/>
              </a:spcAft>
              <a:buClr>
                <a:schemeClr val="dk1"/>
              </a:buClr>
              <a:buSzPts val="1200"/>
              <a:buNone/>
              <a:defRPr b="1" sz="1200">
                <a:solidFill>
                  <a:schemeClr val="dk1"/>
                </a:solidFill>
              </a:defRPr>
            </a:lvl7pPr>
            <a:lvl8pPr lvl="7" rtl="0" algn="ctr">
              <a:lnSpc>
                <a:spcPct val="100000"/>
              </a:lnSpc>
              <a:spcBef>
                <a:spcPts val="0"/>
              </a:spcBef>
              <a:spcAft>
                <a:spcPts val="0"/>
              </a:spcAft>
              <a:buClr>
                <a:schemeClr val="dk1"/>
              </a:buClr>
              <a:buSzPts val="1200"/>
              <a:buNone/>
              <a:defRPr b="1" sz="1200">
                <a:solidFill>
                  <a:schemeClr val="dk1"/>
                </a:solidFill>
              </a:defRPr>
            </a:lvl8pPr>
            <a:lvl9pPr lvl="8" rtl="0" algn="ctr">
              <a:lnSpc>
                <a:spcPct val="100000"/>
              </a:lnSpc>
              <a:spcBef>
                <a:spcPts val="0"/>
              </a:spcBef>
              <a:spcAft>
                <a:spcPts val="0"/>
              </a:spcAft>
              <a:buClr>
                <a:schemeClr val="dk1"/>
              </a:buClr>
              <a:buSzPts val="1200"/>
              <a:buNone/>
              <a:defRPr b="1" sz="1200">
                <a:solidFill>
                  <a:schemeClr val="dk1"/>
                </a:solidFill>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quiggle Yellow">
  <p:cSld name="TITLE_1_1_1_2">
    <p:bg>
      <p:bgPr>
        <a:blipFill>
          <a:blip r:embed="rId2">
            <a:alphaModFix/>
          </a:blip>
          <a:stretch>
            <a:fillRect/>
          </a:stretch>
        </a:blipFill>
      </p:bgPr>
    </p:bg>
    <p:spTree>
      <p:nvGrpSpPr>
        <p:cNvPr id="46" name="Shape 46"/>
        <p:cNvGrpSpPr/>
        <p:nvPr/>
      </p:nvGrpSpPr>
      <p:grpSpPr>
        <a:xfrm>
          <a:off x="0" y="0"/>
          <a:ext cx="0" cy="0"/>
          <a:chOff x="0" y="0"/>
          <a:chExt cx="0" cy="0"/>
        </a:xfrm>
      </p:grpSpPr>
      <p:sp>
        <p:nvSpPr>
          <p:cNvPr id="47" name="Google Shape;47;p9"/>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48" name="Google Shape;48;p9"/>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49" name="Google Shape;49;p9"/>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quiggle grey">
  <p:cSld name="TITLE_1_1_1_1">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10"/>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2" name="Google Shape;52;p10"/>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3" name="Google Shape;53;p10"/>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54" name="Google Shape;54;p10"/>
          <p:cNvSpPr/>
          <p:nvPr/>
        </p:nvSpPr>
        <p:spPr>
          <a:xfrm>
            <a:off x="3204900" y="4034505"/>
            <a:ext cx="2734200" cy="417600"/>
          </a:xfrm>
          <a:prstGeom prst="roundRect">
            <a:avLst>
              <a:gd fmla="val 50000" name="adj"/>
            </a:avLst>
          </a:prstGeom>
          <a:solidFill>
            <a:srgbClr val="6D6E7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55" name="Google Shape;55;p10"/>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chemeClr val="lt1"/>
              </a:buClr>
              <a:buSzPts val="1300"/>
              <a:buNone/>
              <a:defRPr sz="1300">
                <a:solidFill>
                  <a:schemeClr val="lt1"/>
                </a:solidFill>
              </a:defRPr>
            </a:lvl1pPr>
            <a:lvl2pPr lvl="1" rtl="0" algn="ctr">
              <a:lnSpc>
                <a:spcPct val="100000"/>
              </a:lnSpc>
              <a:spcBef>
                <a:spcPts val="0"/>
              </a:spcBef>
              <a:spcAft>
                <a:spcPts val="0"/>
              </a:spcAft>
              <a:buClr>
                <a:schemeClr val="lt1"/>
              </a:buClr>
              <a:buSzPts val="1200"/>
              <a:buNone/>
              <a:defRPr b="1" sz="1200">
                <a:solidFill>
                  <a:schemeClr val="lt1"/>
                </a:solidFill>
              </a:defRPr>
            </a:lvl2pPr>
            <a:lvl3pPr lvl="2" rtl="0" algn="ctr">
              <a:lnSpc>
                <a:spcPct val="100000"/>
              </a:lnSpc>
              <a:spcBef>
                <a:spcPts val="0"/>
              </a:spcBef>
              <a:spcAft>
                <a:spcPts val="0"/>
              </a:spcAft>
              <a:buClr>
                <a:schemeClr val="lt1"/>
              </a:buClr>
              <a:buSzPts val="1200"/>
              <a:buNone/>
              <a:defRPr b="1" sz="1200">
                <a:solidFill>
                  <a:schemeClr val="lt1"/>
                </a:solidFill>
              </a:defRPr>
            </a:lvl3pPr>
            <a:lvl4pPr lvl="3" rtl="0" algn="ctr">
              <a:lnSpc>
                <a:spcPct val="100000"/>
              </a:lnSpc>
              <a:spcBef>
                <a:spcPts val="0"/>
              </a:spcBef>
              <a:spcAft>
                <a:spcPts val="0"/>
              </a:spcAft>
              <a:buClr>
                <a:schemeClr val="lt1"/>
              </a:buClr>
              <a:buSzPts val="1200"/>
              <a:buNone/>
              <a:defRPr b="1" sz="1200">
                <a:solidFill>
                  <a:schemeClr val="lt1"/>
                </a:solidFill>
              </a:defRPr>
            </a:lvl4pPr>
            <a:lvl5pPr lvl="4" rtl="0" algn="ctr">
              <a:lnSpc>
                <a:spcPct val="100000"/>
              </a:lnSpc>
              <a:spcBef>
                <a:spcPts val="0"/>
              </a:spcBef>
              <a:spcAft>
                <a:spcPts val="0"/>
              </a:spcAft>
              <a:buClr>
                <a:schemeClr val="lt1"/>
              </a:buClr>
              <a:buSzPts val="1200"/>
              <a:buNone/>
              <a:defRPr b="1" sz="1200">
                <a:solidFill>
                  <a:schemeClr val="lt1"/>
                </a:solidFill>
              </a:defRPr>
            </a:lvl5pPr>
            <a:lvl6pPr lvl="5" rtl="0" algn="ctr">
              <a:lnSpc>
                <a:spcPct val="100000"/>
              </a:lnSpc>
              <a:spcBef>
                <a:spcPts val="0"/>
              </a:spcBef>
              <a:spcAft>
                <a:spcPts val="0"/>
              </a:spcAft>
              <a:buClr>
                <a:schemeClr val="lt1"/>
              </a:buClr>
              <a:buSzPts val="1200"/>
              <a:buNone/>
              <a:defRPr b="1" sz="1200">
                <a:solidFill>
                  <a:schemeClr val="lt1"/>
                </a:solidFill>
              </a:defRPr>
            </a:lvl6pPr>
            <a:lvl7pPr lvl="6" rtl="0" algn="ctr">
              <a:lnSpc>
                <a:spcPct val="100000"/>
              </a:lnSpc>
              <a:spcBef>
                <a:spcPts val="0"/>
              </a:spcBef>
              <a:spcAft>
                <a:spcPts val="0"/>
              </a:spcAft>
              <a:buClr>
                <a:schemeClr val="lt1"/>
              </a:buClr>
              <a:buSzPts val="1200"/>
              <a:buNone/>
              <a:defRPr b="1" sz="1200">
                <a:solidFill>
                  <a:schemeClr val="lt1"/>
                </a:solidFill>
              </a:defRPr>
            </a:lvl7pPr>
            <a:lvl8pPr lvl="7" rtl="0" algn="ctr">
              <a:lnSpc>
                <a:spcPct val="100000"/>
              </a:lnSpc>
              <a:spcBef>
                <a:spcPts val="0"/>
              </a:spcBef>
              <a:spcAft>
                <a:spcPts val="0"/>
              </a:spcAft>
              <a:buClr>
                <a:schemeClr val="lt1"/>
              </a:buClr>
              <a:buSzPts val="1200"/>
              <a:buNone/>
              <a:defRPr b="1" sz="1200">
                <a:solidFill>
                  <a:schemeClr val="lt1"/>
                </a:solidFill>
              </a:defRPr>
            </a:lvl8pPr>
            <a:lvl9pPr lvl="8" rtl="0" algn="ctr">
              <a:lnSpc>
                <a:spcPct val="100000"/>
              </a:lnSpc>
              <a:spcBef>
                <a:spcPts val="0"/>
              </a:spcBef>
              <a:spcAft>
                <a:spcPts val="0"/>
              </a:spcAft>
              <a:buClr>
                <a:schemeClr val="lt1"/>
              </a:buClr>
              <a:buSzPts val="1200"/>
              <a:buNone/>
              <a:defRPr b="1" sz="1200">
                <a:solidFill>
                  <a:schemeClr val="lt1"/>
                </a:solidFill>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quiggle Grey">
  <p:cSld name="TITLE_1_1_1_1_2">
    <p:bg>
      <p:bgPr>
        <a:blipFill>
          <a:blip r:embed="rId2">
            <a:alphaModFix/>
          </a:blip>
          <a:stretch>
            <a:fillRect/>
          </a:stretch>
        </a:blipFill>
      </p:bgPr>
    </p:bg>
    <p:spTree>
      <p:nvGrpSpPr>
        <p:cNvPr id="56" name="Shape 56"/>
        <p:cNvGrpSpPr/>
        <p:nvPr/>
      </p:nvGrpSpPr>
      <p:grpSpPr>
        <a:xfrm>
          <a:off x="0" y="0"/>
          <a:ext cx="0" cy="0"/>
          <a:chOff x="0" y="0"/>
          <a:chExt cx="0" cy="0"/>
        </a:xfrm>
      </p:grpSpPr>
      <p:sp>
        <p:nvSpPr>
          <p:cNvPr id="57" name="Google Shape;57;p11"/>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8" name="Google Shape;58;p11"/>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9" name="Google Shape;59;p11"/>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tars blue">
  <p:cSld name="TITLE_1_1_1_1_1">
    <p:bg>
      <p:bgPr>
        <a:blipFill>
          <a:blip r:embed="rId2">
            <a:alphaModFix/>
          </a:blip>
          <a:stretch>
            <a:fillRect/>
          </a:stretch>
        </a:blipFill>
      </p:bgPr>
    </p:bg>
    <p:spTree>
      <p:nvGrpSpPr>
        <p:cNvPr id="60" name="Shape 60"/>
        <p:cNvGrpSpPr/>
        <p:nvPr/>
      </p:nvGrpSpPr>
      <p:grpSpPr>
        <a:xfrm>
          <a:off x="0" y="0"/>
          <a:ext cx="0" cy="0"/>
          <a:chOff x="0" y="0"/>
          <a:chExt cx="0" cy="0"/>
        </a:xfrm>
      </p:grpSpPr>
      <p:sp>
        <p:nvSpPr>
          <p:cNvPr id="61" name="Google Shape;61;p12"/>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62" name="Google Shape;62;p12"/>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63" name="Google Shape;63;p12"/>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64" name="Google Shape;64;p12"/>
          <p:cNvSpPr/>
          <p:nvPr/>
        </p:nvSpPr>
        <p:spPr>
          <a:xfrm>
            <a:off x="3204900" y="4034505"/>
            <a:ext cx="2734200" cy="417600"/>
          </a:xfrm>
          <a:prstGeom prst="roundRect">
            <a:avLst>
              <a:gd fmla="val 50000" name="adj"/>
            </a:avLst>
          </a:prstGeom>
          <a:solidFill>
            <a:srgbClr val="06C1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65" name="Google Shape;65;p12"/>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chemeClr val="lt1"/>
              </a:buClr>
              <a:buSzPts val="1300"/>
              <a:buNone/>
              <a:defRPr sz="1300">
                <a:solidFill>
                  <a:schemeClr val="lt1"/>
                </a:solidFill>
              </a:defRPr>
            </a:lvl1pPr>
            <a:lvl2pPr lvl="1" rtl="0" algn="ctr">
              <a:lnSpc>
                <a:spcPct val="100000"/>
              </a:lnSpc>
              <a:spcBef>
                <a:spcPts val="0"/>
              </a:spcBef>
              <a:spcAft>
                <a:spcPts val="0"/>
              </a:spcAft>
              <a:buClr>
                <a:schemeClr val="lt1"/>
              </a:buClr>
              <a:buSzPts val="1200"/>
              <a:buNone/>
              <a:defRPr b="1" sz="1200">
                <a:solidFill>
                  <a:schemeClr val="lt1"/>
                </a:solidFill>
              </a:defRPr>
            </a:lvl2pPr>
            <a:lvl3pPr lvl="2" rtl="0" algn="ctr">
              <a:lnSpc>
                <a:spcPct val="100000"/>
              </a:lnSpc>
              <a:spcBef>
                <a:spcPts val="0"/>
              </a:spcBef>
              <a:spcAft>
                <a:spcPts val="0"/>
              </a:spcAft>
              <a:buClr>
                <a:schemeClr val="lt1"/>
              </a:buClr>
              <a:buSzPts val="1200"/>
              <a:buNone/>
              <a:defRPr b="1" sz="1200">
                <a:solidFill>
                  <a:schemeClr val="lt1"/>
                </a:solidFill>
              </a:defRPr>
            </a:lvl3pPr>
            <a:lvl4pPr lvl="3" rtl="0" algn="ctr">
              <a:lnSpc>
                <a:spcPct val="100000"/>
              </a:lnSpc>
              <a:spcBef>
                <a:spcPts val="0"/>
              </a:spcBef>
              <a:spcAft>
                <a:spcPts val="0"/>
              </a:spcAft>
              <a:buClr>
                <a:schemeClr val="lt1"/>
              </a:buClr>
              <a:buSzPts val="1200"/>
              <a:buNone/>
              <a:defRPr b="1" sz="1200">
                <a:solidFill>
                  <a:schemeClr val="lt1"/>
                </a:solidFill>
              </a:defRPr>
            </a:lvl4pPr>
            <a:lvl5pPr lvl="4" rtl="0" algn="ctr">
              <a:lnSpc>
                <a:spcPct val="100000"/>
              </a:lnSpc>
              <a:spcBef>
                <a:spcPts val="0"/>
              </a:spcBef>
              <a:spcAft>
                <a:spcPts val="0"/>
              </a:spcAft>
              <a:buClr>
                <a:schemeClr val="lt1"/>
              </a:buClr>
              <a:buSzPts val="1200"/>
              <a:buNone/>
              <a:defRPr b="1" sz="1200">
                <a:solidFill>
                  <a:schemeClr val="lt1"/>
                </a:solidFill>
              </a:defRPr>
            </a:lvl5pPr>
            <a:lvl6pPr lvl="5" rtl="0" algn="ctr">
              <a:lnSpc>
                <a:spcPct val="100000"/>
              </a:lnSpc>
              <a:spcBef>
                <a:spcPts val="0"/>
              </a:spcBef>
              <a:spcAft>
                <a:spcPts val="0"/>
              </a:spcAft>
              <a:buClr>
                <a:schemeClr val="lt1"/>
              </a:buClr>
              <a:buSzPts val="1200"/>
              <a:buNone/>
              <a:defRPr b="1" sz="1200">
                <a:solidFill>
                  <a:schemeClr val="lt1"/>
                </a:solidFill>
              </a:defRPr>
            </a:lvl6pPr>
            <a:lvl7pPr lvl="6" rtl="0" algn="ctr">
              <a:lnSpc>
                <a:spcPct val="100000"/>
              </a:lnSpc>
              <a:spcBef>
                <a:spcPts val="0"/>
              </a:spcBef>
              <a:spcAft>
                <a:spcPts val="0"/>
              </a:spcAft>
              <a:buClr>
                <a:schemeClr val="lt1"/>
              </a:buClr>
              <a:buSzPts val="1200"/>
              <a:buNone/>
              <a:defRPr b="1" sz="1200">
                <a:solidFill>
                  <a:schemeClr val="lt1"/>
                </a:solidFill>
              </a:defRPr>
            </a:lvl7pPr>
            <a:lvl8pPr lvl="7" rtl="0" algn="ctr">
              <a:lnSpc>
                <a:spcPct val="100000"/>
              </a:lnSpc>
              <a:spcBef>
                <a:spcPts val="0"/>
              </a:spcBef>
              <a:spcAft>
                <a:spcPts val="0"/>
              </a:spcAft>
              <a:buClr>
                <a:schemeClr val="lt1"/>
              </a:buClr>
              <a:buSzPts val="1200"/>
              <a:buNone/>
              <a:defRPr b="1" sz="1200">
                <a:solidFill>
                  <a:schemeClr val="lt1"/>
                </a:solidFill>
              </a:defRPr>
            </a:lvl8pPr>
            <a:lvl9pPr lvl="8" rtl="0" algn="ctr">
              <a:lnSpc>
                <a:spcPct val="100000"/>
              </a:lnSpc>
              <a:spcBef>
                <a:spcPts val="0"/>
              </a:spcBef>
              <a:spcAft>
                <a:spcPts val="0"/>
              </a:spcAft>
              <a:buClr>
                <a:schemeClr val="lt1"/>
              </a:buClr>
              <a:buSzPts val="1200"/>
              <a:buNone/>
              <a:defRPr b="1" sz="1200">
                <a:solidFill>
                  <a:schemeClr val="lt1"/>
                </a:solidFill>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rs Blue">
  <p:cSld name="TITLE_1_1_1_1_1_2">
    <p:bg>
      <p:bgPr>
        <a:blipFill>
          <a:blip r:embed="rId2">
            <a:alphaModFix/>
          </a:blip>
          <a:stretch>
            <a:fillRect/>
          </a:stretch>
        </a:blipFill>
      </p:bgPr>
    </p:bg>
    <p:spTree>
      <p:nvGrpSpPr>
        <p:cNvPr id="66" name="Shape 66"/>
        <p:cNvGrpSpPr/>
        <p:nvPr/>
      </p:nvGrpSpPr>
      <p:grpSpPr>
        <a:xfrm>
          <a:off x="0" y="0"/>
          <a:ext cx="0" cy="0"/>
          <a:chOff x="0" y="0"/>
          <a:chExt cx="0" cy="0"/>
        </a:xfrm>
      </p:grpSpPr>
      <p:sp>
        <p:nvSpPr>
          <p:cNvPr id="67" name="Google Shape;67;p13"/>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68" name="Google Shape;68;p13"/>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69" name="Google Shape;69;p13"/>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tars green">
  <p:cSld name="TITLE_1_1_1_1_1_1">
    <p:bg>
      <p:bgPr>
        <a:blipFill>
          <a:blip r:embed="rId2">
            <a:alphaModFix/>
          </a:blip>
          <a:stretch>
            <a:fillRect/>
          </a:stretch>
        </a:blipFill>
      </p:bgPr>
    </p:bg>
    <p:spTree>
      <p:nvGrpSpPr>
        <p:cNvPr id="70" name="Shape 70"/>
        <p:cNvGrpSpPr/>
        <p:nvPr/>
      </p:nvGrpSpPr>
      <p:grpSpPr>
        <a:xfrm>
          <a:off x="0" y="0"/>
          <a:ext cx="0" cy="0"/>
          <a:chOff x="0" y="0"/>
          <a:chExt cx="0" cy="0"/>
        </a:xfrm>
      </p:grpSpPr>
      <p:sp>
        <p:nvSpPr>
          <p:cNvPr id="71" name="Google Shape;71;p14"/>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72" name="Google Shape;72;p14"/>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73" name="Google Shape;73;p14"/>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74" name="Google Shape;74;p14"/>
          <p:cNvSpPr/>
          <p:nvPr/>
        </p:nvSpPr>
        <p:spPr>
          <a:xfrm>
            <a:off x="3204900" y="4034505"/>
            <a:ext cx="2734200" cy="417600"/>
          </a:xfrm>
          <a:prstGeom prst="roundRect">
            <a:avLst>
              <a:gd fmla="val 50000" name="adj"/>
            </a:avLst>
          </a:prstGeom>
          <a:solidFill>
            <a:srgbClr val="9CA83B"/>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75" name="Google Shape;75;p14"/>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chemeClr val="lt1"/>
              </a:buClr>
              <a:buSzPts val="1300"/>
              <a:buNone/>
              <a:defRPr sz="1300">
                <a:solidFill>
                  <a:schemeClr val="lt1"/>
                </a:solidFill>
              </a:defRPr>
            </a:lvl1pPr>
            <a:lvl2pPr lvl="1" rtl="0" algn="ctr">
              <a:lnSpc>
                <a:spcPct val="100000"/>
              </a:lnSpc>
              <a:spcBef>
                <a:spcPts val="0"/>
              </a:spcBef>
              <a:spcAft>
                <a:spcPts val="0"/>
              </a:spcAft>
              <a:buClr>
                <a:schemeClr val="lt1"/>
              </a:buClr>
              <a:buSzPts val="1200"/>
              <a:buNone/>
              <a:defRPr b="1" sz="1200">
                <a:solidFill>
                  <a:schemeClr val="lt1"/>
                </a:solidFill>
              </a:defRPr>
            </a:lvl2pPr>
            <a:lvl3pPr lvl="2" rtl="0" algn="ctr">
              <a:lnSpc>
                <a:spcPct val="100000"/>
              </a:lnSpc>
              <a:spcBef>
                <a:spcPts val="0"/>
              </a:spcBef>
              <a:spcAft>
                <a:spcPts val="0"/>
              </a:spcAft>
              <a:buClr>
                <a:schemeClr val="lt1"/>
              </a:buClr>
              <a:buSzPts val="1200"/>
              <a:buNone/>
              <a:defRPr b="1" sz="1200">
                <a:solidFill>
                  <a:schemeClr val="lt1"/>
                </a:solidFill>
              </a:defRPr>
            </a:lvl3pPr>
            <a:lvl4pPr lvl="3" rtl="0" algn="ctr">
              <a:lnSpc>
                <a:spcPct val="100000"/>
              </a:lnSpc>
              <a:spcBef>
                <a:spcPts val="0"/>
              </a:spcBef>
              <a:spcAft>
                <a:spcPts val="0"/>
              </a:spcAft>
              <a:buClr>
                <a:schemeClr val="lt1"/>
              </a:buClr>
              <a:buSzPts val="1200"/>
              <a:buNone/>
              <a:defRPr b="1" sz="1200">
                <a:solidFill>
                  <a:schemeClr val="lt1"/>
                </a:solidFill>
              </a:defRPr>
            </a:lvl4pPr>
            <a:lvl5pPr lvl="4" rtl="0" algn="ctr">
              <a:lnSpc>
                <a:spcPct val="100000"/>
              </a:lnSpc>
              <a:spcBef>
                <a:spcPts val="0"/>
              </a:spcBef>
              <a:spcAft>
                <a:spcPts val="0"/>
              </a:spcAft>
              <a:buClr>
                <a:schemeClr val="lt1"/>
              </a:buClr>
              <a:buSzPts val="1200"/>
              <a:buNone/>
              <a:defRPr b="1" sz="1200">
                <a:solidFill>
                  <a:schemeClr val="lt1"/>
                </a:solidFill>
              </a:defRPr>
            </a:lvl5pPr>
            <a:lvl6pPr lvl="5" rtl="0" algn="ctr">
              <a:lnSpc>
                <a:spcPct val="100000"/>
              </a:lnSpc>
              <a:spcBef>
                <a:spcPts val="0"/>
              </a:spcBef>
              <a:spcAft>
                <a:spcPts val="0"/>
              </a:spcAft>
              <a:buClr>
                <a:schemeClr val="lt1"/>
              </a:buClr>
              <a:buSzPts val="1200"/>
              <a:buNone/>
              <a:defRPr b="1" sz="1200">
                <a:solidFill>
                  <a:schemeClr val="lt1"/>
                </a:solidFill>
              </a:defRPr>
            </a:lvl6pPr>
            <a:lvl7pPr lvl="6" rtl="0" algn="ctr">
              <a:lnSpc>
                <a:spcPct val="100000"/>
              </a:lnSpc>
              <a:spcBef>
                <a:spcPts val="0"/>
              </a:spcBef>
              <a:spcAft>
                <a:spcPts val="0"/>
              </a:spcAft>
              <a:buClr>
                <a:schemeClr val="lt1"/>
              </a:buClr>
              <a:buSzPts val="1200"/>
              <a:buNone/>
              <a:defRPr b="1" sz="1200">
                <a:solidFill>
                  <a:schemeClr val="lt1"/>
                </a:solidFill>
              </a:defRPr>
            </a:lvl7pPr>
            <a:lvl8pPr lvl="7" rtl="0" algn="ctr">
              <a:lnSpc>
                <a:spcPct val="100000"/>
              </a:lnSpc>
              <a:spcBef>
                <a:spcPts val="0"/>
              </a:spcBef>
              <a:spcAft>
                <a:spcPts val="0"/>
              </a:spcAft>
              <a:buClr>
                <a:schemeClr val="lt1"/>
              </a:buClr>
              <a:buSzPts val="1200"/>
              <a:buNone/>
              <a:defRPr b="1" sz="1200">
                <a:solidFill>
                  <a:schemeClr val="lt1"/>
                </a:solidFill>
              </a:defRPr>
            </a:lvl8pPr>
            <a:lvl9pPr lvl="8" rtl="0" algn="ctr">
              <a:lnSpc>
                <a:spcPct val="100000"/>
              </a:lnSpc>
              <a:spcBef>
                <a:spcPts val="0"/>
              </a:spcBef>
              <a:spcAft>
                <a:spcPts val="0"/>
              </a:spcAft>
              <a:buClr>
                <a:schemeClr val="lt1"/>
              </a:buClr>
              <a:buSzPts val="1200"/>
              <a:buNone/>
              <a:defRPr b="1" sz="1200">
                <a:solidFill>
                  <a:schemeClr val="lt1"/>
                </a:solidFil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rs Green">
  <p:cSld name="TITLE_1_1_1_1_1_1_2">
    <p:bg>
      <p:bgPr>
        <a:blipFill>
          <a:blip r:embed="rId2">
            <a:alphaModFix/>
          </a:blip>
          <a:stretch>
            <a:fillRect/>
          </a:stretch>
        </a:blipFill>
      </p:bgPr>
    </p:bg>
    <p:spTree>
      <p:nvGrpSpPr>
        <p:cNvPr id="76" name="Shape 76"/>
        <p:cNvGrpSpPr/>
        <p:nvPr/>
      </p:nvGrpSpPr>
      <p:grpSpPr>
        <a:xfrm>
          <a:off x="0" y="0"/>
          <a:ext cx="0" cy="0"/>
          <a:chOff x="0" y="0"/>
          <a:chExt cx="0" cy="0"/>
        </a:xfrm>
      </p:grpSpPr>
      <p:sp>
        <p:nvSpPr>
          <p:cNvPr id="77" name="Google Shape;77;p15"/>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78" name="Google Shape;78;p15"/>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79" name="Google Shape;79;p15"/>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tars red">
  <p:cSld name="TITLE_1_1_1_1_1_1_1">
    <p:bg>
      <p:bgPr>
        <a:blipFill>
          <a:blip r:embed="rId2">
            <a:alphaModFix/>
          </a:blip>
          <a:stretch>
            <a:fillRect/>
          </a:stretch>
        </a:blipFill>
      </p:bgPr>
    </p:bg>
    <p:spTree>
      <p:nvGrpSpPr>
        <p:cNvPr id="80" name="Shape 80"/>
        <p:cNvGrpSpPr/>
        <p:nvPr/>
      </p:nvGrpSpPr>
      <p:grpSpPr>
        <a:xfrm>
          <a:off x="0" y="0"/>
          <a:ext cx="0" cy="0"/>
          <a:chOff x="0" y="0"/>
          <a:chExt cx="0" cy="0"/>
        </a:xfrm>
      </p:grpSpPr>
      <p:sp>
        <p:nvSpPr>
          <p:cNvPr id="81" name="Google Shape;81;p16"/>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82" name="Google Shape;82;p16"/>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83" name="Google Shape;83;p16"/>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84" name="Google Shape;84;p16"/>
          <p:cNvSpPr/>
          <p:nvPr/>
        </p:nvSpPr>
        <p:spPr>
          <a:xfrm>
            <a:off x="3204900" y="4034505"/>
            <a:ext cx="2734200" cy="417600"/>
          </a:xfrm>
          <a:prstGeom prst="roundRect">
            <a:avLst>
              <a:gd fmla="val 50000" name="adj"/>
            </a:avLst>
          </a:prstGeom>
          <a:solidFill>
            <a:srgbClr val="FF525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85" name="Google Shape;85;p16"/>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chemeClr val="lt1"/>
              </a:buClr>
              <a:buSzPts val="1300"/>
              <a:buNone/>
              <a:defRPr sz="1300">
                <a:solidFill>
                  <a:schemeClr val="lt1"/>
                </a:solidFill>
              </a:defRPr>
            </a:lvl1pPr>
            <a:lvl2pPr lvl="1" rtl="0" algn="ctr">
              <a:lnSpc>
                <a:spcPct val="100000"/>
              </a:lnSpc>
              <a:spcBef>
                <a:spcPts val="0"/>
              </a:spcBef>
              <a:spcAft>
                <a:spcPts val="0"/>
              </a:spcAft>
              <a:buClr>
                <a:schemeClr val="lt1"/>
              </a:buClr>
              <a:buSzPts val="1200"/>
              <a:buNone/>
              <a:defRPr b="1" sz="1200">
                <a:solidFill>
                  <a:schemeClr val="lt1"/>
                </a:solidFill>
              </a:defRPr>
            </a:lvl2pPr>
            <a:lvl3pPr lvl="2" rtl="0" algn="ctr">
              <a:lnSpc>
                <a:spcPct val="100000"/>
              </a:lnSpc>
              <a:spcBef>
                <a:spcPts val="0"/>
              </a:spcBef>
              <a:spcAft>
                <a:spcPts val="0"/>
              </a:spcAft>
              <a:buClr>
                <a:schemeClr val="lt1"/>
              </a:buClr>
              <a:buSzPts val="1200"/>
              <a:buNone/>
              <a:defRPr b="1" sz="1200">
                <a:solidFill>
                  <a:schemeClr val="lt1"/>
                </a:solidFill>
              </a:defRPr>
            </a:lvl3pPr>
            <a:lvl4pPr lvl="3" rtl="0" algn="ctr">
              <a:lnSpc>
                <a:spcPct val="100000"/>
              </a:lnSpc>
              <a:spcBef>
                <a:spcPts val="0"/>
              </a:spcBef>
              <a:spcAft>
                <a:spcPts val="0"/>
              </a:spcAft>
              <a:buClr>
                <a:schemeClr val="lt1"/>
              </a:buClr>
              <a:buSzPts val="1200"/>
              <a:buNone/>
              <a:defRPr b="1" sz="1200">
                <a:solidFill>
                  <a:schemeClr val="lt1"/>
                </a:solidFill>
              </a:defRPr>
            </a:lvl4pPr>
            <a:lvl5pPr lvl="4" rtl="0" algn="ctr">
              <a:lnSpc>
                <a:spcPct val="100000"/>
              </a:lnSpc>
              <a:spcBef>
                <a:spcPts val="0"/>
              </a:spcBef>
              <a:spcAft>
                <a:spcPts val="0"/>
              </a:spcAft>
              <a:buClr>
                <a:schemeClr val="lt1"/>
              </a:buClr>
              <a:buSzPts val="1200"/>
              <a:buNone/>
              <a:defRPr b="1" sz="1200">
                <a:solidFill>
                  <a:schemeClr val="lt1"/>
                </a:solidFill>
              </a:defRPr>
            </a:lvl5pPr>
            <a:lvl6pPr lvl="5" rtl="0" algn="ctr">
              <a:lnSpc>
                <a:spcPct val="100000"/>
              </a:lnSpc>
              <a:spcBef>
                <a:spcPts val="0"/>
              </a:spcBef>
              <a:spcAft>
                <a:spcPts val="0"/>
              </a:spcAft>
              <a:buClr>
                <a:schemeClr val="lt1"/>
              </a:buClr>
              <a:buSzPts val="1200"/>
              <a:buNone/>
              <a:defRPr b="1" sz="1200">
                <a:solidFill>
                  <a:schemeClr val="lt1"/>
                </a:solidFill>
              </a:defRPr>
            </a:lvl6pPr>
            <a:lvl7pPr lvl="6" rtl="0" algn="ctr">
              <a:lnSpc>
                <a:spcPct val="100000"/>
              </a:lnSpc>
              <a:spcBef>
                <a:spcPts val="0"/>
              </a:spcBef>
              <a:spcAft>
                <a:spcPts val="0"/>
              </a:spcAft>
              <a:buClr>
                <a:schemeClr val="lt1"/>
              </a:buClr>
              <a:buSzPts val="1200"/>
              <a:buNone/>
              <a:defRPr b="1" sz="1200">
                <a:solidFill>
                  <a:schemeClr val="lt1"/>
                </a:solidFill>
              </a:defRPr>
            </a:lvl7pPr>
            <a:lvl8pPr lvl="7" rtl="0" algn="ctr">
              <a:lnSpc>
                <a:spcPct val="100000"/>
              </a:lnSpc>
              <a:spcBef>
                <a:spcPts val="0"/>
              </a:spcBef>
              <a:spcAft>
                <a:spcPts val="0"/>
              </a:spcAft>
              <a:buClr>
                <a:schemeClr val="lt1"/>
              </a:buClr>
              <a:buSzPts val="1200"/>
              <a:buNone/>
              <a:defRPr b="1" sz="1200">
                <a:solidFill>
                  <a:schemeClr val="lt1"/>
                </a:solidFill>
              </a:defRPr>
            </a:lvl8pPr>
            <a:lvl9pPr lvl="8" rtl="0" algn="ctr">
              <a:lnSpc>
                <a:spcPct val="100000"/>
              </a:lnSpc>
              <a:spcBef>
                <a:spcPts val="0"/>
              </a:spcBef>
              <a:spcAft>
                <a:spcPts val="0"/>
              </a:spcAft>
              <a:buClr>
                <a:schemeClr val="lt1"/>
              </a:buClr>
              <a:buSzPts val="1200"/>
              <a:buNone/>
              <a:defRPr b="1" sz="1200">
                <a:solidFill>
                  <a:schemeClr val="lt1"/>
                </a:solidFill>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rs Red">
  <p:cSld name="TITLE_1_1_1_1_1_1_1_2">
    <p:bg>
      <p:bgPr>
        <a:blipFill>
          <a:blip r:embed="rId2">
            <a:alphaModFix/>
          </a:blip>
          <a:stretch>
            <a:fillRect/>
          </a:stretch>
        </a:blipFill>
      </p:bgPr>
    </p:bg>
    <p:spTree>
      <p:nvGrpSpPr>
        <p:cNvPr id="86" name="Shape 86"/>
        <p:cNvGrpSpPr/>
        <p:nvPr/>
      </p:nvGrpSpPr>
      <p:grpSpPr>
        <a:xfrm>
          <a:off x="0" y="0"/>
          <a:ext cx="0" cy="0"/>
          <a:chOff x="0" y="0"/>
          <a:chExt cx="0" cy="0"/>
        </a:xfrm>
      </p:grpSpPr>
      <p:sp>
        <p:nvSpPr>
          <p:cNvPr id="87" name="Google Shape;87;p17"/>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88" name="Google Shape;88;p17"/>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89" name="Google Shape;89;p17"/>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tars yellow">
  <p:cSld name="TITLE_1_1_1_1_1_1_1_1">
    <p:bg>
      <p:bgPr>
        <a:blipFill>
          <a:blip r:embed="rId2">
            <a:alphaModFix/>
          </a:blip>
          <a:stretch>
            <a:fillRect/>
          </a:stretch>
        </a:blipFill>
      </p:bgPr>
    </p:bg>
    <p:spTree>
      <p:nvGrpSpPr>
        <p:cNvPr id="90" name="Shape 90"/>
        <p:cNvGrpSpPr/>
        <p:nvPr/>
      </p:nvGrpSpPr>
      <p:grpSpPr>
        <a:xfrm>
          <a:off x="0" y="0"/>
          <a:ext cx="0" cy="0"/>
          <a:chOff x="0" y="0"/>
          <a:chExt cx="0" cy="0"/>
        </a:xfrm>
      </p:grpSpPr>
      <p:sp>
        <p:nvSpPr>
          <p:cNvPr id="91" name="Google Shape;91;p18"/>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92" name="Google Shape;92;p18"/>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93" name="Google Shape;93;p18"/>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94" name="Google Shape;94;p18"/>
          <p:cNvSpPr/>
          <p:nvPr/>
        </p:nvSpPr>
        <p:spPr>
          <a:xfrm>
            <a:off x="3204900" y="4034505"/>
            <a:ext cx="2734200" cy="417600"/>
          </a:xfrm>
          <a:prstGeom prst="roundRect">
            <a:avLst>
              <a:gd fmla="val 50000" name="adj"/>
            </a:avLst>
          </a:prstGeom>
          <a:solidFill>
            <a:srgbClr val="F3CE2C"/>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95" name="Google Shape;95;p18"/>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rgbClr val="813405"/>
              </a:buClr>
              <a:buSzPts val="1300"/>
              <a:buNone/>
              <a:defRPr sz="1300">
                <a:solidFill>
                  <a:srgbClr val="813405"/>
                </a:solidFill>
              </a:defRPr>
            </a:lvl1pPr>
            <a:lvl2pPr lvl="1" rtl="0" algn="ctr">
              <a:lnSpc>
                <a:spcPct val="100000"/>
              </a:lnSpc>
              <a:spcBef>
                <a:spcPts val="0"/>
              </a:spcBef>
              <a:spcAft>
                <a:spcPts val="0"/>
              </a:spcAft>
              <a:buClr>
                <a:schemeClr val="lt1"/>
              </a:buClr>
              <a:buSzPts val="1200"/>
              <a:buNone/>
              <a:defRPr b="1" sz="1200">
                <a:solidFill>
                  <a:schemeClr val="lt1"/>
                </a:solidFill>
              </a:defRPr>
            </a:lvl2pPr>
            <a:lvl3pPr lvl="2" rtl="0" algn="ctr">
              <a:lnSpc>
                <a:spcPct val="100000"/>
              </a:lnSpc>
              <a:spcBef>
                <a:spcPts val="0"/>
              </a:spcBef>
              <a:spcAft>
                <a:spcPts val="0"/>
              </a:spcAft>
              <a:buClr>
                <a:schemeClr val="lt1"/>
              </a:buClr>
              <a:buSzPts val="1200"/>
              <a:buNone/>
              <a:defRPr b="1" sz="1200">
                <a:solidFill>
                  <a:schemeClr val="lt1"/>
                </a:solidFill>
              </a:defRPr>
            </a:lvl3pPr>
            <a:lvl4pPr lvl="3" rtl="0" algn="ctr">
              <a:lnSpc>
                <a:spcPct val="100000"/>
              </a:lnSpc>
              <a:spcBef>
                <a:spcPts val="0"/>
              </a:spcBef>
              <a:spcAft>
                <a:spcPts val="0"/>
              </a:spcAft>
              <a:buClr>
                <a:schemeClr val="lt1"/>
              </a:buClr>
              <a:buSzPts val="1200"/>
              <a:buNone/>
              <a:defRPr b="1" sz="1200">
                <a:solidFill>
                  <a:schemeClr val="lt1"/>
                </a:solidFill>
              </a:defRPr>
            </a:lvl4pPr>
            <a:lvl5pPr lvl="4" rtl="0" algn="ctr">
              <a:lnSpc>
                <a:spcPct val="100000"/>
              </a:lnSpc>
              <a:spcBef>
                <a:spcPts val="0"/>
              </a:spcBef>
              <a:spcAft>
                <a:spcPts val="0"/>
              </a:spcAft>
              <a:buClr>
                <a:schemeClr val="lt1"/>
              </a:buClr>
              <a:buSzPts val="1200"/>
              <a:buNone/>
              <a:defRPr b="1" sz="1200">
                <a:solidFill>
                  <a:schemeClr val="lt1"/>
                </a:solidFill>
              </a:defRPr>
            </a:lvl5pPr>
            <a:lvl6pPr lvl="5" rtl="0" algn="ctr">
              <a:lnSpc>
                <a:spcPct val="100000"/>
              </a:lnSpc>
              <a:spcBef>
                <a:spcPts val="0"/>
              </a:spcBef>
              <a:spcAft>
                <a:spcPts val="0"/>
              </a:spcAft>
              <a:buClr>
                <a:schemeClr val="lt1"/>
              </a:buClr>
              <a:buSzPts val="1200"/>
              <a:buNone/>
              <a:defRPr b="1" sz="1200">
                <a:solidFill>
                  <a:schemeClr val="lt1"/>
                </a:solidFill>
              </a:defRPr>
            </a:lvl6pPr>
            <a:lvl7pPr lvl="6" rtl="0" algn="ctr">
              <a:lnSpc>
                <a:spcPct val="100000"/>
              </a:lnSpc>
              <a:spcBef>
                <a:spcPts val="0"/>
              </a:spcBef>
              <a:spcAft>
                <a:spcPts val="0"/>
              </a:spcAft>
              <a:buClr>
                <a:schemeClr val="lt1"/>
              </a:buClr>
              <a:buSzPts val="1200"/>
              <a:buNone/>
              <a:defRPr b="1" sz="1200">
                <a:solidFill>
                  <a:schemeClr val="lt1"/>
                </a:solidFill>
              </a:defRPr>
            </a:lvl7pPr>
            <a:lvl8pPr lvl="7" rtl="0" algn="ctr">
              <a:lnSpc>
                <a:spcPct val="100000"/>
              </a:lnSpc>
              <a:spcBef>
                <a:spcPts val="0"/>
              </a:spcBef>
              <a:spcAft>
                <a:spcPts val="0"/>
              </a:spcAft>
              <a:buClr>
                <a:schemeClr val="lt1"/>
              </a:buClr>
              <a:buSzPts val="1200"/>
              <a:buNone/>
              <a:defRPr b="1" sz="1200">
                <a:solidFill>
                  <a:schemeClr val="lt1"/>
                </a:solidFill>
              </a:defRPr>
            </a:lvl8pPr>
            <a:lvl9pPr lvl="8" rtl="0" algn="ctr">
              <a:lnSpc>
                <a:spcPct val="100000"/>
              </a:lnSpc>
              <a:spcBef>
                <a:spcPts val="0"/>
              </a:spcBef>
              <a:spcAft>
                <a:spcPts val="0"/>
              </a:spcAft>
              <a:buClr>
                <a:schemeClr val="lt1"/>
              </a:buClr>
              <a:buSzPts val="1200"/>
              <a:buNone/>
              <a:defRPr b="1" sz="1200">
                <a:solidFill>
                  <a:schemeClr val="lt1"/>
                </a:solidFill>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rs Yellow">
  <p:cSld name="TITLE_1_1_1_1_1_1_1_1_2">
    <p:bg>
      <p:bgPr>
        <a:blipFill>
          <a:blip r:embed="rId2">
            <a:alphaModFix/>
          </a:blip>
          <a:stretch>
            <a:fillRect/>
          </a:stretch>
        </a:blipFill>
      </p:bgPr>
    </p:bg>
    <p:spTree>
      <p:nvGrpSpPr>
        <p:cNvPr id="96" name="Shape 96"/>
        <p:cNvGrpSpPr/>
        <p:nvPr/>
      </p:nvGrpSpPr>
      <p:grpSpPr>
        <a:xfrm>
          <a:off x="0" y="0"/>
          <a:ext cx="0" cy="0"/>
          <a:chOff x="0" y="0"/>
          <a:chExt cx="0" cy="0"/>
        </a:xfrm>
      </p:grpSpPr>
      <p:sp>
        <p:nvSpPr>
          <p:cNvPr id="97" name="Google Shape;97;p19"/>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98" name="Google Shape;98;p19"/>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99" name="Google Shape;99;p19"/>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NTH stars grey">
  <p:cSld name="TITLE_1_1_1_1_1_1_1_1_1">
    <p:bg>
      <p:bgPr>
        <a:blipFill>
          <a:blip r:embed="rId2">
            <a:alphaModFix/>
          </a:blip>
          <a:stretch>
            <a:fillRect/>
          </a:stretch>
        </a:blipFill>
      </p:bgPr>
    </p:bg>
    <p:spTree>
      <p:nvGrpSpPr>
        <p:cNvPr id="100" name="Shape 100"/>
        <p:cNvGrpSpPr/>
        <p:nvPr/>
      </p:nvGrpSpPr>
      <p:grpSpPr>
        <a:xfrm>
          <a:off x="0" y="0"/>
          <a:ext cx="0" cy="0"/>
          <a:chOff x="0" y="0"/>
          <a:chExt cx="0" cy="0"/>
        </a:xfrm>
      </p:grpSpPr>
      <p:sp>
        <p:nvSpPr>
          <p:cNvPr id="101" name="Google Shape;101;p20"/>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02" name="Google Shape;102;p20"/>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03" name="Google Shape;103;p20"/>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04" name="Google Shape;104;p20"/>
          <p:cNvSpPr/>
          <p:nvPr/>
        </p:nvSpPr>
        <p:spPr>
          <a:xfrm>
            <a:off x="3204900" y="4034505"/>
            <a:ext cx="2734200" cy="417600"/>
          </a:xfrm>
          <a:prstGeom prst="roundRect">
            <a:avLst>
              <a:gd fmla="val 50000" name="adj"/>
            </a:avLst>
          </a:prstGeom>
          <a:solidFill>
            <a:srgbClr val="6D6E7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latin typeface="Raleway Black"/>
              <a:ea typeface="Raleway Black"/>
              <a:cs typeface="Raleway Black"/>
              <a:sym typeface="Raleway Black"/>
            </a:endParaRPr>
          </a:p>
        </p:txBody>
      </p:sp>
      <p:sp>
        <p:nvSpPr>
          <p:cNvPr id="105" name="Google Shape;105;p20"/>
          <p:cNvSpPr txBox="1"/>
          <p:nvPr>
            <p:ph idx="2" type="subTitle"/>
          </p:nvPr>
        </p:nvSpPr>
        <p:spPr>
          <a:xfrm>
            <a:off x="2337575" y="4046505"/>
            <a:ext cx="4469100" cy="393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Clr>
                <a:schemeClr val="lt1"/>
              </a:buClr>
              <a:buSzPts val="1300"/>
              <a:buNone/>
              <a:defRPr sz="1300">
                <a:solidFill>
                  <a:schemeClr val="lt1"/>
                </a:solidFill>
              </a:defRPr>
            </a:lvl1pPr>
            <a:lvl2pPr lvl="1" rtl="0" algn="ctr">
              <a:lnSpc>
                <a:spcPct val="100000"/>
              </a:lnSpc>
              <a:spcBef>
                <a:spcPts val="0"/>
              </a:spcBef>
              <a:spcAft>
                <a:spcPts val="0"/>
              </a:spcAft>
              <a:buClr>
                <a:schemeClr val="lt1"/>
              </a:buClr>
              <a:buSzPts val="1200"/>
              <a:buNone/>
              <a:defRPr b="1" sz="1200">
                <a:solidFill>
                  <a:schemeClr val="lt1"/>
                </a:solidFill>
              </a:defRPr>
            </a:lvl2pPr>
            <a:lvl3pPr lvl="2" rtl="0" algn="ctr">
              <a:lnSpc>
                <a:spcPct val="100000"/>
              </a:lnSpc>
              <a:spcBef>
                <a:spcPts val="0"/>
              </a:spcBef>
              <a:spcAft>
                <a:spcPts val="0"/>
              </a:spcAft>
              <a:buClr>
                <a:schemeClr val="lt1"/>
              </a:buClr>
              <a:buSzPts val="1200"/>
              <a:buNone/>
              <a:defRPr b="1" sz="1200">
                <a:solidFill>
                  <a:schemeClr val="lt1"/>
                </a:solidFill>
              </a:defRPr>
            </a:lvl3pPr>
            <a:lvl4pPr lvl="3" rtl="0" algn="ctr">
              <a:lnSpc>
                <a:spcPct val="100000"/>
              </a:lnSpc>
              <a:spcBef>
                <a:spcPts val="0"/>
              </a:spcBef>
              <a:spcAft>
                <a:spcPts val="0"/>
              </a:spcAft>
              <a:buClr>
                <a:schemeClr val="lt1"/>
              </a:buClr>
              <a:buSzPts val="1200"/>
              <a:buNone/>
              <a:defRPr b="1" sz="1200">
                <a:solidFill>
                  <a:schemeClr val="lt1"/>
                </a:solidFill>
              </a:defRPr>
            </a:lvl4pPr>
            <a:lvl5pPr lvl="4" rtl="0" algn="ctr">
              <a:lnSpc>
                <a:spcPct val="100000"/>
              </a:lnSpc>
              <a:spcBef>
                <a:spcPts val="0"/>
              </a:spcBef>
              <a:spcAft>
                <a:spcPts val="0"/>
              </a:spcAft>
              <a:buClr>
                <a:schemeClr val="lt1"/>
              </a:buClr>
              <a:buSzPts val="1200"/>
              <a:buNone/>
              <a:defRPr b="1" sz="1200">
                <a:solidFill>
                  <a:schemeClr val="lt1"/>
                </a:solidFill>
              </a:defRPr>
            </a:lvl5pPr>
            <a:lvl6pPr lvl="5" rtl="0" algn="ctr">
              <a:lnSpc>
                <a:spcPct val="100000"/>
              </a:lnSpc>
              <a:spcBef>
                <a:spcPts val="0"/>
              </a:spcBef>
              <a:spcAft>
                <a:spcPts val="0"/>
              </a:spcAft>
              <a:buClr>
                <a:schemeClr val="lt1"/>
              </a:buClr>
              <a:buSzPts val="1200"/>
              <a:buNone/>
              <a:defRPr b="1" sz="1200">
                <a:solidFill>
                  <a:schemeClr val="lt1"/>
                </a:solidFill>
              </a:defRPr>
            </a:lvl6pPr>
            <a:lvl7pPr lvl="6" rtl="0" algn="ctr">
              <a:lnSpc>
                <a:spcPct val="100000"/>
              </a:lnSpc>
              <a:spcBef>
                <a:spcPts val="0"/>
              </a:spcBef>
              <a:spcAft>
                <a:spcPts val="0"/>
              </a:spcAft>
              <a:buClr>
                <a:schemeClr val="lt1"/>
              </a:buClr>
              <a:buSzPts val="1200"/>
              <a:buNone/>
              <a:defRPr b="1" sz="1200">
                <a:solidFill>
                  <a:schemeClr val="lt1"/>
                </a:solidFill>
              </a:defRPr>
            </a:lvl7pPr>
            <a:lvl8pPr lvl="7" rtl="0" algn="ctr">
              <a:lnSpc>
                <a:spcPct val="100000"/>
              </a:lnSpc>
              <a:spcBef>
                <a:spcPts val="0"/>
              </a:spcBef>
              <a:spcAft>
                <a:spcPts val="0"/>
              </a:spcAft>
              <a:buClr>
                <a:schemeClr val="lt1"/>
              </a:buClr>
              <a:buSzPts val="1200"/>
              <a:buNone/>
              <a:defRPr b="1" sz="1200">
                <a:solidFill>
                  <a:schemeClr val="lt1"/>
                </a:solidFill>
              </a:defRPr>
            </a:lvl8pPr>
            <a:lvl9pPr lvl="8" rtl="0" algn="ctr">
              <a:lnSpc>
                <a:spcPct val="100000"/>
              </a:lnSpc>
              <a:spcBef>
                <a:spcPts val="0"/>
              </a:spcBef>
              <a:spcAft>
                <a:spcPts val="0"/>
              </a:spcAft>
              <a:buClr>
                <a:schemeClr val="lt1"/>
              </a:buClr>
              <a:buSzPts val="1200"/>
              <a:buNone/>
              <a:defRPr b="1" sz="1200">
                <a:solidFill>
                  <a:schemeClr val="lt1"/>
                </a:solidFill>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rs Grey">
  <p:cSld name="TITLE_1_1_1_1_1_1_1_1_1_1">
    <p:bg>
      <p:bgPr>
        <a:blipFill>
          <a:blip r:embed="rId2">
            <a:alphaModFix/>
          </a:blip>
          <a:stretch>
            <a:fillRect/>
          </a:stretch>
        </a:blipFill>
      </p:bgPr>
    </p:bg>
    <p:spTree>
      <p:nvGrpSpPr>
        <p:cNvPr id="106" name="Shape 106"/>
        <p:cNvGrpSpPr/>
        <p:nvPr/>
      </p:nvGrpSpPr>
      <p:grpSpPr>
        <a:xfrm>
          <a:off x="0" y="0"/>
          <a:ext cx="0" cy="0"/>
          <a:chOff x="0" y="0"/>
          <a:chExt cx="0" cy="0"/>
        </a:xfrm>
      </p:grpSpPr>
      <p:sp>
        <p:nvSpPr>
          <p:cNvPr id="107" name="Google Shape;107;p21"/>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Font typeface="Mouse Memoirs"/>
              <a:buNone/>
              <a:defRPr sz="5200">
                <a:latin typeface="Mouse Memoirs"/>
                <a:ea typeface="Mouse Memoirs"/>
                <a:cs typeface="Mouse Memoirs"/>
                <a:sym typeface="Mouse Memoirs"/>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08" name="Google Shape;108;p21"/>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a:bodyPr>
          <a:lstStyle>
            <a:lvl1pPr lvl="0" rtl="0" algn="ctr">
              <a:lnSpc>
                <a:spcPct val="115000"/>
              </a:lnSpc>
              <a:spcBef>
                <a:spcPts val="0"/>
              </a:spcBef>
              <a:spcAft>
                <a:spcPts val="0"/>
              </a:spcAft>
              <a:buSzPts val="2300"/>
              <a:buNone/>
              <a:defRPr b="0" sz="23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09" name="Google Shape;109;p21"/>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0" name="Shape 110"/>
        <p:cNvGrpSpPr/>
        <p:nvPr/>
      </p:nvGrpSpPr>
      <p:grpSpPr>
        <a:xfrm>
          <a:off x="0" y="0"/>
          <a:ext cx="0" cy="0"/>
          <a:chOff x="0" y="0"/>
          <a:chExt cx="0" cy="0"/>
        </a:xfrm>
      </p:grpSpPr>
      <p:sp>
        <p:nvSpPr>
          <p:cNvPr id="111" name="Google Shape;111;p22"/>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12" name="Google Shape;112;p22"/>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3" name="Shape 113"/>
        <p:cNvGrpSpPr/>
        <p:nvPr/>
      </p:nvGrpSpPr>
      <p:grpSpPr>
        <a:xfrm>
          <a:off x="0" y="0"/>
          <a:ext cx="0" cy="0"/>
          <a:chOff x="0" y="0"/>
          <a:chExt cx="0" cy="0"/>
        </a:xfrm>
      </p:grpSpPr>
      <p:sp>
        <p:nvSpPr>
          <p:cNvPr id="114" name="Google Shape;114;p23"/>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15" name="Google Shape;115;p2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16" name="Google Shape;116;p23"/>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17" name="Shape 117"/>
        <p:cNvGrpSpPr/>
        <p:nvPr/>
      </p:nvGrpSpPr>
      <p:grpSpPr>
        <a:xfrm>
          <a:off x="0" y="0"/>
          <a:ext cx="0" cy="0"/>
          <a:chOff x="0" y="0"/>
          <a:chExt cx="0" cy="0"/>
        </a:xfrm>
      </p:grpSpPr>
      <p:sp>
        <p:nvSpPr>
          <p:cNvPr id="118" name="Google Shape;118;p2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19" name="Google Shape;119;p24"/>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20" name="Google Shape;120;p24"/>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21" name="Google Shape;121;p24"/>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2" name="Shape 122"/>
        <p:cNvGrpSpPr/>
        <p:nvPr/>
      </p:nvGrpSpPr>
      <p:grpSpPr>
        <a:xfrm>
          <a:off x="0" y="0"/>
          <a:ext cx="0" cy="0"/>
          <a:chOff x="0" y="0"/>
          <a:chExt cx="0" cy="0"/>
        </a:xfrm>
      </p:grpSpPr>
      <p:sp>
        <p:nvSpPr>
          <p:cNvPr id="123" name="Google Shape;123;p2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24" name="Google Shape;124;p25"/>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25" name="Shape 125"/>
        <p:cNvGrpSpPr/>
        <p:nvPr/>
      </p:nvGrpSpPr>
      <p:grpSpPr>
        <a:xfrm>
          <a:off x="0" y="0"/>
          <a:ext cx="0" cy="0"/>
          <a:chOff x="0" y="0"/>
          <a:chExt cx="0" cy="0"/>
        </a:xfrm>
      </p:grpSpPr>
      <p:sp>
        <p:nvSpPr>
          <p:cNvPr id="126" name="Google Shape;126;p26"/>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127" name="Google Shape;127;p26"/>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28" name="Google Shape;128;p26"/>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op Corner Blue">
  <p:cSld name="MAIN_POINT">
    <p:bg>
      <p:bgPr>
        <a:blipFill>
          <a:blip r:embed="rId2">
            <a:alphaModFix/>
          </a:blip>
          <a:stretch>
            <a:fillRect/>
          </a:stretch>
        </a:blipFill>
      </p:bgPr>
    </p:bg>
    <p:spTree>
      <p:nvGrpSpPr>
        <p:cNvPr id="129" name="Shape 129"/>
        <p:cNvGrpSpPr/>
        <p:nvPr/>
      </p:nvGrpSpPr>
      <p:grpSpPr>
        <a:xfrm>
          <a:off x="0" y="0"/>
          <a:ext cx="0" cy="0"/>
          <a:chOff x="0" y="0"/>
          <a:chExt cx="0" cy="0"/>
        </a:xfrm>
      </p:grpSpPr>
      <p:sp>
        <p:nvSpPr>
          <p:cNvPr id="130" name="Google Shape;130;p27"/>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31" name="Google Shape;131;p27"/>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op Corner Green">
  <p:cSld name="MAIN_POINT_1">
    <p:bg>
      <p:bgPr>
        <a:blipFill>
          <a:blip r:embed="rId2">
            <a:alphaModFix/>
          </a:blip>
          <a:stretch>
            <a:fillRect/>
          </a:stretch>
        </a:blipFill>
      </p:bgPr>
    </p:bg>
    <p:spTree>
      <p:nvGrpSpPr>
        <p:cNvPr id="132" name="Shape 132"/>
        <p:cNvGrpSpPr/>
        <p:nvPr/>
      </p:nvGrpSpPr>
      <p:grpSpPr>
        <a:xfrm>
          <a:off x="0" y="0"/>
          <a:ext cx="0" cy="0"/>
          <a:chOff x="0" y="0"/>
          <a:chExt cx="0" cy="0"/>
        </a:xfrm>
      </p:grpSpPr>
      <p:sp>
        <p:nvSpPr>
          <p:cNvPr id="133" name="Google Shape;133;p2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34" name="Google Shape;134;p28"/>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op Corner Red">
  <p:cSld name="MAIN_POINT_1_1">
    <p:bg>
      <p:bgPr>
        <a:blipFill>
          <a:blip r:embed="rId2">
            <a:alphaModFix/>
          </a:blip>
          <a:stretch>
            <a:fillRect/>
          </a:stretch>
        </a:blipFill>
      </p:bgPr>
    </p:bg>
    <p:spTree>
      <p:nvGrpSpPr>
        <p:cNvPr id="135" name="Shape 135"/>
        <p:cNvGrpSpPr/>
        <p:nvPr/>
      </p:nvGrpSpPr>
      <p:grpSpPr>
        <a:xfrm>
          <a:off x="0" y="0"/>
          <a:ext cx="0" cy="0"/>
          <a:chOff x="0" y="0"/>
          <a:chExt cx="0" cy="0"/>
        </a:xfrm>
      </p:grpSpPr>
      <p:sp>
        <p:nvSpPr>
          <p:cNvPr id="136" name="Google Shape;136;p29"/>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37" name="Google Shape;137;p29"/>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op Corner Yellow">
  <p:cSld name="MAIN_POINT_1_1_1">
    <p:bg>
      <p:bgPr>
        <a:blipFill>
          <a:blip r:embed="rId2">
            <a:alphaModFix/>
          </a:blip>
          <a:stretch>
            <a:fillRect/>
          </a:stretch>
        </a:blipFill>
      </p:bgPr>
    </p:bg>
    <p:spTree>
      <p:nvGrpSpPr>
        <p:cNvPr id="138" name="Shape 138"/>
        <p:cNvGrpSpPr/>
        <p:nvPr/>
      </p:nvGrpSpPr>
      <p:grpSpPr>
        <a:xfrm>
          <a:off x="0" y="0"/>
          <a:ext cx="0" cy="0"/>
          <a:chOff x="0" y="0"/>
          <a:chExt cx="0" cy="0"/>
        </a:xfrm>
      </p:grpSpPr>
      <p:sp>
        <p:nvSpPr>
          <p:cNvPr id="139" name="Google Shape;139;p30"/>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40" name="Google Shape;140;p30"/>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41" name="Shape 141"/>
        <p:cNvGrpSpPr/>
        <p:nvPr/>
      </p:nvGrpSpPr>
      <p:grpSpPr>
        <a:xfrm>
          <a:off x="0" y="0"/>
          <a:ext cx="0" cy="0"/>
          <a:chOff x="0" y="0"/>
          <a:chExt cx="0" cy="0"/>
        </a:xfrm>
      </p:grpSpPr>
      <p:sp>
        <p:nvSpPr>
          <p:cNvPr id="142" name="Google Shape;142;p3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31"/>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144" name="Google Shape;144;p31"/>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45" name="Google Shape;145;p31"/>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46" name="Google Shape;146;p31"/>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47" name="Shape 147"/>
        <p:cNvGrpSpPr/>
        <p:nvPr/>
      </p:nvGrpSpPr>
      <p:grpSpPr>
        <a:xfrm>
          <a:off x="0" y="0"/>
          <a:ext cx="0" cy="0"/>
          <a:chOff x="0" y="0"/>
          <a:chExt cx="0" cy="0"/>
        </a:xfrm>
      </p:grpSpPr>
      <p:sp>
        <p:nvSpPr>
          <p:cNvPr id="148" name="Google Shape;148;p32"/>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149" name="Google Shape;149;p32"/>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50" name="Shape 150"/>
        <p:cNvGrpSpPr/>
        <p:nvPr/>
      </p:nvGrpSpPr>
      <p:grpSpPr>
        <a:xfrm>
          <a:off x="0" y="0"/>
          <a:ext cx="0" cy="0"/>
          <a:chOff x="0" y="0"/>
          <a:chExt cx="0" cy="0"/>
        </a:xfrm>
      </p:grpSpPr>
      <p:sp>
        <p:nvSpPr>
          <p:cNvPr id="151" name="Google Shape;151;p33"/>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52" name="Google Shape;152;p33"/>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153" name="Google Shape;153;p33"/>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4" name="Shape 154"/>
        <p:cNvGrpSpPr/>
        <p:nvPr/>
      </p:nvGrpSpPr>
      <p:grpSpPr>
        <a:xfrm>
          <a:off x="0" y="0"/>
          <a:ext cx="0" cy="0"/>
          <a:chOff x="0" y="0"/>
          <a:chExt cx="0" cy="0"/>
        </a:xfrm>
      </p:grpSpPr>
      <p:sp>
        <p:nvSpPr>
          <p:cNvPr id="155" name="Google Shape;155;p34"/>
          <p:cNvSpPr txBox="1"/>
          <p:nvPr>
            <p:ph idx="12" type="sldNum"/>
          </p:nvPr>
        </p:nvSpPr>
        <p:spPr>
          <a:xfrm>
            <a:off x="8472458" y="447271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9.xml"/><Relationship Id="rId22" Type="http://schemas.openxmlformats.org/officeDocument/2006/relationships/slideLayout" Target="../slideLayouts/slideLayout21.xml"/><Relationship Id="rId21" Type="http://schemas.openxmlformats.org/officeDocument/2006/relationships/slideLayout" Target="../slideLayouts/slideLayout20.xml"/><Relationship Id="rId24" Type="http://schemas.openxmlformats.org/officeDocument/2006/relationships/slideLayout" Target="../slideLayouts/slideLayout23.xml"/><Relationship Id="rId23" Type="http://schemas.openxmlformats.org/officeDocument/2006/relationships/slideLayout" Target="../slideLayouts/slideLayout22.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26" Type="http://schemas.openxmlformats.org/officeDocument/2006/relationships/slideLayout" Target="../slideLayouts/slideLayout25.xml"/><Relationship Id="rId25" Type="http://schemas.openxmlformats.org/officeDocument/2006/relationships/slideLayout" Target="../slideLayouts/slideLayout24.xml"/><Relationship Id="rId28" Type="http://schemas.openxmlformats.org/officeDocument/2006/relationships/slideLayout" Target="../slideLayouts/slideLayout27.xml"/><Relationship Id="rId27" Type="http://schemas.openxmlformats.org/officeDocument/2006/relationships/slideLayout" Target="../slideLayouts/slideLayout26.xml"/><Relationship Id="rId5" Type="http://schemas.openxmlformats.org/officeDocument/2006/relationships/slideLayout" Target="../slideLayouts/slideLayout4.xml"/><Relationship Id="rId6" Type="http://schemas.openxmlformats.org/officeDocument/2006/relationships/slideLayout" Target="../slideLayouts/slideLayout5.xml"/><Relationship Id="rId29" Type="http://schemas.openxmlformats.org/officeDocument/2006/relationships/slideLayout" Target="../slideLayouts/slideLayout28.xml"/><Relationship Id="rId7" Type="http://schemas.openxmlformats.org/officeDocument/2006/relationships/slideLayout" Target="../slideLayouts/slideLayout6.xml"/><Relationship Id="rId8" Type="http://schemas.openxmlformats.org/officeDocument/2006/relationships/slideLayout" Target="../slideLayouts/slideLayout7.xml"/><Relationship Id="rId31" Type="http://schemas.openxmlformats.org/officeDocument/2006/relationships/slideLayout" Target="../slideLayouts/slideLayout30.xml"/><Relationship Id="rId30" Type="http://schemas.openxmlformats.org/officeDocument/2006/relationships/slideLayout" Target="../slideLayouts/slideLayout29.xml"/><Relationship Id="rId11" Type="http://schemas.openxmlformats.org/officeDocument/2006/relationships/slideLayout" Target="../slideLayouts/slideLayout10.xml"/><Relationship Id="rId33" Type="http://schemas.openxmlformats.org/officeDocument/2006/relationships/slideLayout" Target="../slideLayouts/slideLayout32.xml"/><Relationship Id="rId10" Type="http://schemas.openxmlformats.org/officeDocument/2006/relationships/slideLayout" Target="../slideLayouts/slideLayout9.xml"/><Relationship Id="rId32" Type="http://schemas.openxmlformats.org/officeDocument/2006/relationships/slideLayout" Target="../slideLayouts/slideLayout31.xml"/><Relationship Id="rId13" Type="http://schemas.openxmlformats.org/officeDocument/2006/relationships/slideLayout" Target="../slideLayouts/slideLayout12.xml"/><Relationship Id="rId35" Type="http://schemas.openxmlformats.org/officeDocument/2006/relationships/theme" Target="../theme/theme2.xml"/><Relationship Id="rId12" Type="http://schemas.openxmlformats.org/officeDocument/2006/relationships/slideLayout" Target="../slideLayouts/slideLayout11.xml"/><Relationship Id="rId34" Type="http://schemas.openxmlformats.org/officeDocument/2006/relationships/slideLayout" Target="../slideLayouts/slideLayout33.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19" Type="http://schemas.openxmlformats.org/officeDocument/2006/relationships/slideLayout" Target="../slideLayouts/slideLayout18.xml"/><Relationship Id="rId1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rgbClr val="06C1C6"/>
              </a:buClr>
              <a:buSzPts val="1800"/>
              <a:buChar char="●"/>
              <a:defRPr b="1" sz="1800">
                <a:solidFill>
                  <a:schemeClr val="dk1"/>
                </a:solidFill>
              </a:defRPr>
            </a:lvl1pPr>
            <a:lvl2pPr indent="-317500" lvl="1" marL="914400">
              <a:lnSpc>
                <a:spcPct val="115000"/>
              </a:lnSpc>
              <a:spcBef>
                <a:spcPts val="0"/>
              </a:spcBef>
              <a:spcAft>
                <a:spcPts val="0"/>
              </a:spcAft>
              <a:buClr>
                <a:srgbClr val="FF5252"/>
              </a:buClr>
              <a:buSzPts val="1400"/>
              <a:buChar char="○"/>
              <a:defRPr>
                <a:solidFill>
                  <a:schemeClr val="dk1"/>
                </a:solidFill>
              </a:defRPr>
            </a:lvl2pPr>
            <a:lvl3pPr indent="-317500" lvl="2" marL="1371600">
              <a:lnSpc>
                <a:spcPct val="115000"/>
              </a:lnSpc>
              <a:spcBef>
                <a:spcPts val="0"/>
              </a:spcBef>
              <a:spcAft>
                <a:spcPts val="0"/>
              </a:spcAft>
              <a:buClr>
                <a:srgbClr val="813405"/>
              </a:buClr>
              <a:buSzPts val="1400"/>
              <a:buChar char="■"/>
              <a:defRPr>
                <a:solidFill>
                  <a:srgbClr val="813405"/>
                </a:solidFill>
              </a:defRPr>
            </a:lvl3pPr>
            <a:lvl4pPr indent="-317500" lvl="3" marL="1828800">
              <a:lnSpc>
                <a:spcPct val="115000"/>
              </a:lnSpc>
              <a:spcBef>
                <a:spcPts val="0"/>
              </a:spcBef>
              <a:spcAft>
                <a:spcPts val="0"/>
              </a:spcAft>
              <a:buClr>
                <a:srgbClr val="813405"/>
              </a:buClr>
              <a:buSzPts val="1400"/>
              <a:buChar char="●"/>
              <a:defRPr>
                <a:solidFill>
                  <a:srgbClr val="813405"/>
                </a:solidFill>
              </a:defRPr>
            </a:lvl4pPr>
            <a:lvl5pPr indent="-317500" lvl="4" marL="2286000">
              <a:lnSpc>
                <a:spcPct val="115000"/>
              </a:lnSpc>
              <a:spcBef>
                <a:spcPts val="0"/>
              </a:spcBef>
              <a:spcAft>
                <a:spcPts val="0"/>
              </a:spcAft>
              <a:buClr>
                <a:srgbClr val="813405"/>
              </a:buClr>
              <a:buSzPts val="1400"/>
              <a:buChar char="○"/>
              <a:defRPr>
                <a:solidFill>
                  <a:srgbClr val="813405"/>
                </a:solidFill>
              </a:defRPr>
            </a:lvl5pPr>
            <a:lvl6pPr indent="-317500" lvl="5" marL="2743200">
              <a:lnSpc>
                <a:spcPct val="115000"/>
              </a:lnSpc>
              <a:spcBef>
                <a:spcPts val="0"/>
              </a:spcBef>
              <a:spcAft>
                <a:spcPts val="0"/>
              </a:spcAft>
              <a:buClr>
                <a:srgbClr val="813405"/>
              </a:buClr>
              <a:buSzPts val="1400"/>
              <a:buChar char="■"/>
              <a:defRPr>
                <a:solidFill>
                  <a:srgbClr val="813405"/>
                </a:solidFill>
              </a:defRPr>
            </a:lvl6pPr>
            <a:lvl7pPr indent="-317500" lvl="6" marL="3200400">
              <a:lnSpc>
                <a:spcPct val="115000"/>
              </a:lnSpc>
              <a:spcBef>
                <a:spcPts val="0"/>
              </a:spcBef>
              <a:spcAft>
                <a:spcPts val="0"/>
              </a:spcAft>
              <a:buClr>
                <a:srgbClr val="813405"/>
              </a:buClr>
              <a:buSzPts val="1400"/>
              <a:buChar char="●"/>
              <a:defRPr>
                <a:solidFill>
                  <a:srgbClr val="813405"/>
                </a:solidFill>
              </a:defRPr>
            </a:lvl7pPr>
            <a:lvl8pPr indent="-317500" lvl="7" marL="3657600">
              <a:lnSpc>
                <a:spcPct val="115000"/>
              </a:lnSpc>
              <a:spcBef>
                <a:spcPts val="0"/>
              </a:spcBef>
              <a:spcAft>
                <a:spcPts val="0"/>
              </a:spcAft>
              <a:buClr>
                <a:srgbClr val="813405"/>
              </a:buClr>
              <a:buSzPts val="1400"/>
              <a:buChar char="○"/>
              <a:defRPr>
                <a:solidFill>
                  <a:srgbClr val="813405"/>
                </a:solidFill>
              </a:defRPr>
            </a:lvl8pPr>
            <a:lvl9pPr indent="-317500" lvl="8" marL="4114800">
              <a:lnSpc>
                <a:spcPct val="115000"/>
              </a:lnSpc>
              <a:spcBef>
                <a:spcPts val="0"/>
              </a:spcBef>
              <a:spcAft>
                <a:spcPts val="0"/>
              </a:spcAft>
              <a:buClr>
                <a:srgbClr val="813405"/>
              </a:buClr>
              <a:buSzPts val="1400"/>
              <a:buChar char="■"/>
              <a:defRPr>
                <a:solidFill>
                  <a:srgbClr val="813405"/>
                </a:solidFill>
              </a:defRPr>
            </a:lvl9pPr>
          </a:lstStyle>
          <a:p/>
        </p:txBody>
      </p:sp>
      <p:sp>
        <p:nvSpPr>
          <p:cNvPr id="8" name="Google Shape;8;p1"/>
          <p:cNvSpPr txBox="1"/>
          <p:nvPr>
            <p:ph idx="12" type="sldNum"/>
          </p:nvPr>
        </p:nvSpPr>
        <p:spPr>
          <a:xfrm>
            <a:off x="8472458" y="4472710"/>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Raleway Medium"/>
                <a:ea typeface="Raleway Medium"/>
                <a:cs typeface="Raleway Medium"/>
                <a:sym typeface="Raleway Medium"/>
              </a:defRPr>
            </a:lvl1pPr>
            <a:lvl2pPr lvl="1" algn="r">
              <a:buNone/>
              <a:defRPr sz="1000">
                <a:solidFill>
                  <a:schemeClr val="dk2"/>
                </a:solidFill>
                <a:latin typeface="Raleway Medium"/>
                <a:ea typeface="Raleway Medium"/>
                <a:cs typeface="Raleway Medium"/>
                <a:sym typeface="Raleway Medium"/>
              </a:defRPr>
            </a:lvl2pPr>
            <a:lvl3pPr lvl="2" algn="r">
              <a:buNone/>
              <a:defRPr sz="1000">
                <a:solidFill>
                  <a:schemeClr val="dk2"/>
                </a:solidFill>
                <a:latin typeface="Raleway Medium"/>
                <a:ea typeface="Raleway Medium"/>
                <a:cs typeface="Raleway Medium"/>
                <a:sym typeface="Raleway Medium"/>
              </a:defRPr>
            </a:lvl3pPr>
            <a:lvl4pPr lvl="3" algn="r">
              <a:buNone/>
              <a:defRPr sz="1000">
                <a:solidFill>
                  <a:schemeClr val="dk2"/>
                </a:solidFill>
                <a:latin typeface="Raleway Medium"/>
                <a:ea typeface="Raleway Medium"/>
                <a:cs typeface="Raleway Medium"/>
                <a:sym typeface="Raleway Medium"/>
              </a:defRPr>
            </a:lvl4pPr>
            <a:lvl5pPr lvl="4" algn="r">
              <a:buNone/>
              <a:defRPr sz="1000">
                <a:solidFill>
                  <a:schemeClr val="dk2"/>
                </a:solidFill>
                <a:latin typeface="Raleway Medium"/>
                <a:ea typeface="Raleway Medium"/>
                <a:cs typeface="Raleway Medium"/>
                <a:sym typeface="Raleway Medium"/>
              </a:defRPr>
            </a:lvl5pPr>
            <a:lvl6pPr lvl="5" algn="r">
              <a:buNone/>
              <a:defRPr sz="1000">
                <a:solidFill>
                  <a:schemeClr val="dk2"/>
                </a:solidFill>
                <a:latin typeface="Raleway Medium"/>
                <a:ea typeface="Raleway Medium"/>
                <a:cs typeface="Raleway Medium"/>
                <a:sym typeface="Raleway Medium"/>
              </a:defRPr>
            </a:lvl6pPr>
            <a:lvl7pPr lvl="6" algn="r">
              <a:buNone/>
              <a:defRPr sz="1000">
                <a:solidFill>
                  <a:schemeClr val="dk2"/>
                </a:solidFill>
                <a:latin typeface="Raleway Medium"/>
                <a:ea typeface="Raleway Medium"/>
                <a:cs typeface="Raleway Medium"/>
                <a:sym typeface="Raleway Medium"/>
              </a:defRPr>
            </a:lvl7pPr>
            <a:lvl8pPr lvl="7" algn="r">
              <a:buNone/>
              <a:defRPr sz="1000">
                <a:solidFill>
                  <a:schemeClr val="dk2"/>
                </a:solidFill>
                <a:latin typeface="Raleway Medium"/>
                <a:ea typeface="Raleway Medium"/>
                <a:cs typeface="Raleway Medium"/>
                <a:sym typeface="Raleway Medium"/>
              </a:defRPr>
            </a:lvl8pPr>
            <a:lvl9pPr lvl="8" algn="r">
              <a:buNone/>
              <a:defRPr sz="1000">
                <a:solidFill>
                  <a:schemeClr val="dk2"/>
                </a:solidFill>
                <a:latin typeface="Raleway Medium"/>
                <a:ea typeface="Raleway Medium"/>
                <a:cs typeface="Raleway Medium"/>
                <a:sym typeface="Raleway Medium"/>
              </a:defRPr>
            </a:lvl9pPr>
          </a:lstStyle>
          <a:p>
            <a:pPr indent="0" lvl="0" marL="0" rtl="0" algn="r">
              <a:spcBef>
                <a:spcPts val="0"/>
              </a:spcBef>
              <a:spcAft>
                <a:spcPts val="0"/>
              </a:spcAft>
              <a:buNone/>
            </a:pPr>
            <a:fld id="{00000000-1234-1234-1234-123412341234}" type="slidenum">
              <a:rPr lang="en"/>
              <a:t>‹#›</a:t>
            </a:fld>
            <a:endParaRPr/>
          </a:p>
        </p:txBody>
      </p:sp>
      <p:pic>
        <p:nvPicPr>
          <p:cNvPr id="9" name="Google Shape;9;p1"/>
          <p:cNvPicPr preferRelativeResize="0"/>
          <p:nvPr/>
        </p:nvPicPr>
        <p:blipFill>
          <a:blip r:embed="rId1">
            <a:alphaModFix/>
          </a:blip>
          <a:stretch>
            <a:fillRect/>
          </a:stretch>
        </p:blipFill>
        <p:spPr>
          <a:xfrm>
            <a:off x="7725000" y="4292483"/>
            <a:ext cx="952500" cy="58102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 id="2147483677" r:id="rId31"/>
    <p:sldLayoutId id="2147483678" r:id="rId32"/>
    <p:sldLayoutId id="2147483679" r:id="rId33"/>
    <p:sldLayoutId id="2147483680" r:id="rId3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hyperlink" Target="http://www.youtube.com/watch?v=GNtsYn0I9jQ" TargetMode="Externa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hyperlink" Target="http://www.youtube.com/watch?v=skWEzbtQ4gs" TargetMode="External"/><Relationship Id="rId4" Type="http://schemas.openxmlformats.org/officeDocument/2006/relationships/image" Target="../media/image1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hyperlink" Target="http://www.youtube.com/watch?v=mf0TGIiooaI" TargetMode="External"/><Relationship Id="rId4" Type="http://schemas.openxmlformats.org/officeDocument/2006/relationships/image" Target="../media/image17.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hyperlink" Target="http://www.youtube.com/watch?v=rVxRCcowgqU" TargetMode="External"/><Relationship Id="rId4" Type="http://schemas.openxmlformats.org/officeDocument/2006/relationships/image" Target="../media/image1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28.xml"/><Relationship Id="rId3" Type="http://schemas.openxmlformats.org/officeDocument/2006/relationships/image" Target="../media/image2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9.xml"/><Relationship Id="rId3" Type="http://schemas.openxmlformats.org/officeDocument/2006/relationships/image" Target="../media/image21.png"/><Relationship Id="rId4" Type="http://schemas.openxmlformats.org/officeDocument/2006/relationships/image" Target="../media/image20.png"/><Relationship Id="rId5" Type="http://schemas.openxmlformats.org/officeDocument/2006/relationships/image" Target="../media/image2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0.xml"/><Relationship Id="rId3" Type="http://schemas.openxmlformats.org/officeDocument/2006/relationships/image" Target="../media/image21.png"/><Relationship Id="rId4" Type="http://schemas.openxmlformats.org/officeDocument/2006/relationships/image" Target="../media/image20.png"/><Relationship Id="rId5" Type="http://schemas.openxmlformats.org/officeDocument/2006/relationships/image" Target="../media/image2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35"/>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THE LET GROW EXPERIENCE</a:t>
            </a:r>
            <a:endParaRPr/>
          </a:p>
        </p:txBody>
      </p:sp>
      <p:sp>
        <p:nvSpPr>
          <p:cNvPr id="161" name="Google Shape;161;p35"/>
          <p:cNvSpPr txBox="1"/>
          <p:nvPr>
            <p:ph idx="1" type="subTitle"/>
          </p:nvPr>
        </p:nvSpPr>
        <p:spPr>
          <a:xfrm>
            <a:off x="311700" y="3132750"/>
            <a:ext cx="8520600" cy="792600"/>
          </a:xfrm>
          <a:prstGeom prst="rect">
            <a:avLst/>
          </a:prstGeom>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a:t>Because independence is</a:t>
            </a:r>
            <a:br>
              <a:rPr lang="en"/>
            </a:br>
            <a:r>
              <a:rPr lang="en"/>
              <a:t>childhood’s rocket fuel.</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36"/>
          <p:cNvSpPr txBox="1"/>
          <p:nvPr>
            <p:ph type="title"/>
          </p:nvPr>
        </p:nvSpPr>
        <p:spPr>
          <a:xfrm>
            <a:off x="490250" y="135225"/>
            <a:ext cx="7019700" cy="40908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sz="4000"/>
              <a:t>When adults step back…</a:t>
            </a:r>
            <a:endParaRPr sz="4000"/>
          </a:p>
        </p:txBody>
      </p:sp>
      <p:sp>
        <p:nvSpPr>
          <p:cNvPr id="167" name="Google Shape;167;p36"/>
          <p:cNvSpPr txBox="1"/>
          <p:nvPr>
            <p:ph idx="4294967295" type="ctrTitle"/>
          </p:nvPr>
        </p:nvSpPr>
        <p:spPr>
          <a:xfrm>
            <a:off x="490250" y="2475075"/>
            <a:ext cx="4988400" cy="1073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4000"/>
              <a:t>Kids step UP!</a:t>
            </a:r>
            <a:endParaRPr sz="4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7"/>
                                        </p:tgtEl>
                                        <p:attrNameLst>
                                          <p:attrName>style.visibility</p:attrName>
                                        </p:attrNameLst>
                                      </p:cBhvr>
                                      <p:to>
                                        <p:strVal val="visible"/>
                                      </p:to>
                                    </p:set>
                                    <p:anim calcmode="lin" valueType="num">
                                      <p:cBhvr additive="base">
                                        <p:cTn dur="500"/>
                                        <p:tgtEl>
                                          <p:spTgt spid="16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37"/>
          <p:cNvSpPr/>
          <p:nvPr/>
        </p:nvSpPr>
        <p:spPr>
          <a:xfrm>
            <a:off x="566050" y="3562825"/>
            <a:ext cx="2893500" cy="447900"/>
          </a:xfrm>
          <a:prstGeom prst="rect">
            <a:avLst/>
          </a:prstGeom>
          <a:solidFill>
            <a:srgbClr val="F3C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7"/>
          <p:cNvSpPr txBox="1"/>
          <p:nvPr>
            <p:ph type="title"/>
          </p:nvPr>
        </p:nvSpPr>
        <p:spPr>
          <a:xfrm>
            <a:off x="490250" y="450150"/>
            <a:ext cx="6367800" cy="1990500"/>
          </a:xfrm>
          <a:prstGeom prst="rect">
            <a:avLst/>
          </a:prstGeom>
        </p:spPr>
        <p:txBody>
          <a:bodyPr anchorCtr="0" anchor="ctr" bIns="91425" lIns="91425" spcFirstLastPara="1" rIns="91425" wrap="square" tIns="91425">
            <a:normAutofit/>
          </a:bodyPr>
          <a:lstStyle/>
          <a:p>
            <a:pPr indent="0" lvl="0" marL="0" rtl="0" algn="l">
              <a:lnSpc>
                <a:spcPct val="115000"/>
              </a:lnSpc>
              <a:spcBef>
                <a:spcPts val="0"/>
              </a:spcBef>
              <a:spcAft>
                <a:spcPts val="0"/>
              </a:spcAft>
              <a:buNone/>
            </a:pPr>
            <a:r>
              <a:rPr lang="en" sz="3600"/>
              <a:t>It’s a simple life-changing homework assignment:</a:t>
            </a:r>
            <a:endParaRPr sz="3600"/>
          </a:p>
        </p:txBody>
      </p:sp>
      <p:sp>
        <p:nvSpPr>
          <p:cNvPr id="174" name="Google Shape;174;p37"/>
          <p:cNvSpPr txBox="1"/>
          <p:nvPr>
            <p:ph type="title"/>
          </p:nvPr>
        </p:nvSpPr>
        <p:spPr>
          <a:xfrm>
            <a:off x="490250" y="2440650"/>
            <a:ext cx="7172700" cy="1990500"/>
          </a:xfrm>
          <a:prstGeom prst="rect">
            <a:avLst/>
          </a:prstGeom>
        </p:spPr>
        <p:txBody>
          <a:bodyPr anchorCtr="0" anchor="ctr" bIns="91425" lIns="91425" spcFirstLastPara="1" rIns="91425" wrap="square" tIns="91425">
            <a:normAutofit/>
          </a:bodyPr>
          <a:lstStyle/>
          <a:p>
            <a:pPr indent="0" lvl="0" marL="0" rtl="0" algn="l">
              <a:lnSpc>
                <a:spcPct val="115000"/>
              </a:lnSpc>
              <a:spcBef>
                <a:spcPts val="0"/>
              </a:spcBef>
              <a:spcAft>
                <a:spcPts val="0"/>
              </a:spcAft>
              <a:buClr>
                <a:schemeClr val="dk1"/>
              </a:buClr>
              <a:buSzPts val="1100"/>
              <a:buFont typeface="Arial"/>
              <a:buNone/>
            </a:pPr>
            <a:r>
              <a:rPr lang="en" sz="3600"/>
              <a:t>“</a:t>
            </a:r>
            <a:r>
              <a:rPr lang="en" sz="3600"/>
              <a:t>Go home and do something new</a:t>
            </a:r>
            <a:r>
              <a:rPr i="1" lang="en" sz="3600"/>
              <a:t> </a:t>
            </a:r>
            <a:r>
              <a:rPr lang="en" sz="3600"/>
              <a:t>on your own.”</a:t>
            </a:r>
            <a:endParaRPr sz="36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38"/>
          <p:cNvSpPr txBox="1"/>
          <p:nvPr>
            <p:ph type="title"/>
          </p:nvPr>
        </p:nvSpPr>
        <p:spPr>
          <a:xfrm>
            <a:off x="497900" y="1576500"/>
            <a:ext cx="6367800" cy="1990500"/>
          </a:xfrm>
          <a:prstGeom prst="rect">
            <a:avLst/>
          </a:prstGeom>
        </p:spPr>
        <p:txBody>
          <a:bodyPr anchorCtr="0" anchor="ctr" bIns="91425" lIns="91425" spcFirstLastPara="1" rIns="91425" wrap="square" tIns="91425">
            <a:normAutofit fontScale="90000"/>
          </a:bodyPr>
          <a:lstStyle/>
          <a:p>
            <a:pPr indent="0" lvl="0" marL="0" rtl="0" algn="l">
              <a:lnSpc>
                <a:spcPct val="115000"/>
              </a:lnSpc>
              <a:spcBef>
                <a:spcPts val="0"/>
              </a:spcBef>
              <a:spcAft>
                <a:spcPts val="0"/>
              </a:spcAft>
              <a:buNone/>
            </a:pPr>
            <a:r>
              <a:rPr lang="en" sz="4000"/>
              <a:t>Climb a tree,</a:t>
            </a:r>
            <a:endParaRPr sz="4000"/>
          </a:p>
          <a:p>
            <a:pPr indent="0" lvl="0" marL="0" rtl="0" algn="l">
              <a:lnSpc>
                <a:spcPct val="115000"/>
              </a:lnSpc>
              <a:spcBef>
                <a:spcPts val="0"/>
              </a:spcBef>
              <a:spcAft>
                <a:spcPts val="0"/>
              </a:spcAft>
              <a:buNone/>
            </a:pPr>
            <a:r>
              <a:rPr lang="en" sz="4000"/>
              <a:t>Run an errand,</a:t>
            </a:r>
            <a:endParaRPr sz="4000"/>
          </a:p>
          <a:p>
            <a:pPr indent="0" lvl="0" marL="0" rtl="0" algn="l">
              <a:lnSpc>
                <a:spcPct val="115000"/>
              </a:lnSpc>
              <a:spcBef>
                <a:spcPts val="0"/>
              </a:spcBef>
              <a:spcAft>
                <a:spcPts val="0"/>
              </a:spcAft>
              <a:buNone/>
            </a:pPr>
            <a:r>
              <a:rPr lang="en" sz="4000"/>
              <a:t>Make a meal… </a:t>
            </a:r>
            <a:endParaRPr sz="4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39"/>
          <p:cNvSpPr txBox="1"/>
          <p:nvPr>
            <p:ph type="title"/>
          </p:nvPr>
        </p:nvSpPr>
        <p:spPr>
          <a:xfrm>
            <a:off x="141175" y="450150"/>
            <a:ext cx="8861700" cy="4090800"/>
          </a:xfrm>
          <a:prstGeom prst="rect">
            <a:avLst/>
          </a:prstGeom>
        </p:spPr>
        <p:txBody>
          <a:bodyPr anchorCtr="0" anchor="ctr" bIns="91425" lIns="91425" spcFirstLastPara="1" rIns="91425" wrap="square" tIns="91425">
            <a:normAutofit/>
          </a:bodyPr>
          <a:lstStyle/>
          <a:p>
            <a:pPr indent="0" lvl="0" marL="0" rtl="0" algn="ctr">
              <a:lnSpc>
                <a:spcPct val="115000"/>
              </a:lnSpc>
              <a:spcBef>
                <a:spcPts val="0"/>
              </a:spcBef>
              <a:spcAft>
                <a:spcPts val="0"/>
              </a:spcAft>
              <a:buNone/>
            </a:pPr>
            <a:r>
              <a:rPr lang="en" sz="3600"/>
              <a:t>The choices</a:t>
            </a:r>
            <a:r>
              <a:rPr lang="en" sz="3600"/>
              <a:t> </a:t>
            </a:r>
            <a:r>
              <a:rPr lang="en" sz="3600"/>
              <a:t>are endless and</a:t>
            </a:r>
            <a:br>
              <a:rPr lang="en" sz="3600"/>
            </a:br>
            <a:r>
              <a:rPr lang="en" sz="3600"/>
              <a:t>the impact:</a:t>
            </a:r>
            <a:r>
              <a:rPr b="1" i="1" lang="en" sz="3600"/>
              <a:t> immediate.</a:t>
            </a:r>
            <a:endParaRPr b="1" i="1" sz="3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40"/>
          <p:cNvSpPr txBox="1"/>
          <p:nvPr>
            <p:ph type="title"/>
          </p:nvPr>
        </p:nvSpPr>
        <p:spPr>
          <a:xfrm>
            <a:off x="490250" y="450150"/>
            <a:ext cx="6367800" cy="19905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3400"/>
              <a:t>Simply by </a:t>
            </a:r>
            <a:r>
              <a:rPr lang="en" sz="3400"/>
              <a:t>experiencing</a:t>
            </a:r>
            <a:r>
              <a:rPr lang="en" sz="3400"/>
              <a:t>      some independence…</a:t>
            </a:r>
            <a:endParaRPr sz="3400"/>
          </a:p>
          <a:p>
            <a:pPr indent="0" lvl="0" marL="0" rtl="0" algn="l">
              <a:lnSpc>
                <a:spcPct val="115000"/>
              </a:lnSpc>
              <a:spcBef>
                <a:spcPts val="0"/>
              </a:spcBef>
              <a:spcAft>
                <a:spcPts val="0"/>
              </a:spcAft>
              <a:buNone/>
            </a:pPr>
            <a:r>
              <a:rPr lang="en" sz="3400"/>
              <a:t>kids find themselves:</a:t>
            </a:r>
            <a:endParaRPr sz="3400"/>
          </a:p>
        </p:txBody>
      </p:sp>
      <p:sp>
        <p:nvSpPr>
          <p:cNvPr id="190" name="Google Shape;190;p40"/>
          <p:cNvSpPr txBox="1"/>
          <p:nvPr>
            <p:ph type="title"/>
          </p:nvPr>
        </p:nvSpPr>
        <p:spPr>
          <a:xfrm>
            <a:off x="1129425" y="2571750"/>
            <a:ext cx="5728500" cy="1990500"/>
          </a:xfrm>
          <a:prstGeom prst="rect">
            <a:avLst/>
          </a:prstGeom>
        </p:spPr>
        <p:txBody>
          <a:bodyPr anchorCtr="0" anchor="ctr" bIns="91425" lIns="91425" spcFirstLastPara="1" rIns="91425" wrap="square" tIns="91425">
            <a:noAutofit/>
          </a:bodyPr>
          <a:lstStyle/>
          <a:p>
            <a:pPr indent="-444500" lvl="0" marL="457200" rtl="0" algn="l">
              <a:lnSpc>
                <a:spcPct val="115000"/>
              </a:lnSpc>
              <a:spcBef>
                <a:spcPts val="0"/>
              </a:spcBef>
              <a:spcAft>
                <a:spcPts val="0"/>
              </a:spcAft>
              <a:buClr>
                <a:srgbClr val="FF5252"/>
              </a:buClr>
              <a:buSzPts val="3400"/>
              <a:buChar char="✓"/>
            </a:pPr>
            <a:r>
              <a:rPr lang="en" sz="3400"/>
              <a:t>engaged</a:t>
            </a:r>
            <a:endParaRPr sz="3400"/>
          </a:p>
          <a:p>
            <a:pPr indent="-444500" lvl="0" marL="457200" rtl="0" algn="l">
              <a:lnSpc>
                <a:spcPct val="115000"/>
              </a:lnSpc>
              <a:spcBef>
                <a:spcPts val="0"/>
              </a:spcBef>
              <a:spcAft>
                <a:spcPts val="0"/>
              </a:spcAft>
              <a:buClr>
                <a:srgbClr val="FF5252"/>
              </a:buClr>
              <a:buSzPts val="3400"/>
              <a:buChar char="✓"/>
            </a:pPr>
            <a:r>
              <a:rPr lang="en" sz="3400"/>
              <a:t>excited</a:t>
            </a:r>
            <a:endParaRPr sz="3400"/>
          </a:p>
          <a:p>
            <a:pPr indent="-444500" lvl="0" marL="457200" rtl="0" algn="l">
              <a:lnSpc>
                <a:spcPct val="115000"/>
              </a:lnSpc>
              <a:spcBef>
                <a:spcPts val="0"/>
              </a:spcBef>
              <a:spcAft>
                <a:spcPts val="0"/>
              </a:spcAft>
              <a:buClr>
                <a:srgbClr val="FF5252"/>
              </a:buClr>
              <a:buSzPts val="3400"/>
              <a:buChar char="✓"/>
            </a:pPr>
            <a:r>
              <a:rPr lang="en" sz="3400"/>
              <a:t>and curious</a:t>
            </a:r>
            <a:endParaRPr sz="34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41"/>
          <p:cNvSpPr txBox="1"/>
          <p:nvPr>
            <p:ph type="title"/>
          </p:nvPr>
        </p:nvSpPr>
        <p:spPr>
          <a:xfrm>
            <a:off x="490250" y="1093357"/>
            <a:ext cx="6367800" cy="1097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3600"/>
              <a:t>They analyze situations,</a:t>
            </a:r>
            <a:endParaRPr sz="3600"/>
          </a:p>
        </p:txBody>
      </p:sp>
      <p:sp>
        <p:nvSpPr>
          <p:cNvPr id="196" name="Google Shape;196;p41"/>
          <p:cNvSpPr txBox="1"/>
          <p:nvPr/>
        </p:nvSpPr>
        <p:spPr>
          <a:xfrm>
            <a:off x="490250" y="1779850"/>
            <a:ext cx="7108200" cy="2013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3600">
                <a:solidFill>
                  <a:schemeClr val="dk1"/>
                </a:solidFill>
              </a:rPr>
              <a:t>evaluate consequences,</a:t>
            </a:r>
            <a:endParaRPr sz="3600">
              <a:solidFill>
                <a:schemeClr val="dk1"/>
              </a:solidFill>
            </a:endParaRPr>
          </a:p>
          <a:p>
            <a:pPr indent="0" lvl="0" marL="0" rtl="0" algn="l">
              <a:lnSpc>
                <a:spcPct val="115000"/>
              </a:lnSpc>
              <a:spcBef>
                <a:spcPts val="0"/>
              </a:spcBef>
              <a:spcAft>
                <a:spcPts val="0"/>
              </a:spcAft>
              <a:buNone/>
            </a:pPr>
            <a:r>
              <a:rPr lang="en" sz="3600">
                <a:solidFill>
                  <a:schemeClr val="dk1"/>
                </a:solidFill>
              </a:rPr>
              <a:t>and discover how resourceful they really are.</a:t>
            </a:r>
            <a:endParaRPr sz="36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42"/>
          <p:cNvSpPr txBox="1"/>
          <p:nvPr>
            <p:ph type="title"/>
          </p:nvPr>
        </p:nvSpPr>
        <p:spPr>
          <a:xfrm>
            <a:off x="490250" y="1056825"/>
            <a:ext cx="7065300" cy="1136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sz="3600"/>
              <a:t>Everyone sees the change:</a:t>
            </a:r>
            <a:endParaRPr sz="3600"/>
          </a:p>
        </p:txBody>
      </p:sp>
      <p:sp>
        <p:nvSpPr>
          <p:cNvPr id="202" name="Google Shape;202;p42"/>
          <p:cNvSpPr txBox="1"/>
          <p:nvPr>
            <p:ph type="title"/>
          </p:nvPr>
        </p:nvSpPr>
        <p:spPr>
          <a:xfrm>
            <a:off x="1129425" y="2096175"/>
            <a:ext cx="5728500" cy="1990500"/>
          </a:xfrm>
          <a:prstGeom prst="rect">
            <a:avLst/>
          </a:prstGeom>
        </p:spPr>
        <p:txBody>
          <a:bodyPr anchorCtr="0" anchor="ctr" bIns="91425" lIns="91425" spcFirstLastPara="1" rIns="91425" wrap="square" tIns="91425">
            <a:normAutofit fontScale="90000"/>
          </a:bodyPr>
          <a:lstStyle/>
          <a:p>
            <a:pPr indent="-434340" lvl="0" marL="457200" rtl="0" algn="l">
              <a:lnSpc>
                <a:spcPct val="115000"/>
              </a:lnSpc>
              <a:spcBef>
                <a:spcPts val="0"/>
              </a:spcBef>
              <a:spcAft>
                <a:spcPts val="0"/>
              </a:spcAft>
              <a:buClr>
                <a:srgbClr val="FF5252"/>
              </a:buClr>
              <a:buSzPct val="100000"/>
              <a:buChar char="✓"/>
            </a:pPr>
            <a:r>
              <a:rPr lang="en" sz="3600"/>
              <a:t>educators</a:t>
            </a:r>
            <a:endParaRPr sz="3600"/>
          </a:p>
          <a:p>
            <a:pPr indent="-434340" lvl="0" marL="457200" rtl="0" algn="l">
              <a:lnSpc>
                <a:spcPct val="115000"/>
              </a:lnSpc>
              <a:spcBef>
                <a:spcPts val="0"/>
              </a:spcBef>
              <a:spcAft>
                <a:spcPts val="0"/>
              </a:spcAft>
              <a:buClr>
                <a:srgbClr val="FF5252"/>
              </a:buClr>
              <a:buSzPct val="100000"/>
              <a:buChar char="✓"/>
            </a:pPr>
            <a:r>
              <a:rPr lang="en" sz="3600"/>
              <a:t>parents</a:t>
            </a:r>
            <a:endParaRPr sz="3600"/>
          </a:p>
          <a:p>
            <a:pPr indent="-434340" lvl="0" marL="457200" rtl="0" algn="l">
              <a:lnSpc>
                <a:spcPct val="115000"/>
              </a:lnSpc>
              <a:spcBef>
                <a:spcPts val="0"/>
              </a:spcBef>
              <a:spcAft>
                <a:spcPts val="0"/>
              </a:spcAft>
              <a:buClr>
                <a:srgbClr val="FF5252"/>
              </a:buClr>
              <a:buSzPct val="100000"/>
              <a:buChar char="✓"/>
            </a:pPr>
            <a:r>
              <a:rPr lang="en" sz="3600"/>
              <a:t>the kids themselves</a:t>
            </a:r>
            <a:endParaRPr sz="36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3"/>
          <p:cNvSpPr/>
          <p:nvPr/>
        </p:nvSpPr>
        <p:spPr>
          <a:xfrm>
            <a:off x="4113300" y="2732025"/>
            <a:ext cx="917400" cy="559200"/>
          </a:xfrm>
          <a:prstGeom prst="rect">
            <a:avLst/>
          </a:prstGeom>
          <a:solidFill>
            <a:srgbClr val="F3C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43"/>
          <p:cNvSpPr txBox="1"/>
          <p:nvPr/>
        </p:nvSpPr>
        <p:spPr>
          <a:xfrm>
            <a:off x="490250" y="1856391"/>
            <a:ext cx="6367800" cy="15084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4000">
                <a:solidFill>
                  <a:schemeClr val="dk1"/>
                </a:solidFill>
              </a:rPr>
              <a:t>new problem-solving,</a:t>
            </a:r>
            <a:endParaRPr sz="4000">
              <a:solidFill>
                <a:schemeClr val="dk1"/>
              </a:solidFill>
            </a:endParaRPr>
          </a:p>
          <a:p>
            <a:pPr indent="0" lvl="0" marL="0" rtl="0" algn="l">
              <a:lnSpc>
                <a:spcPct val="115000"/>
              </a:lnSpc>
              <a:spcBef>
                <a:spcPts val="0"/>
              </a:spcBef>
              <a:spcAft>
                <a:spcPts val="0"/>
              </a:spcAft>
              <a:buNone/>
            </a:pPr>
            <a:r>
              <a:rPr lang="en" sz="4000">
                <a:solidFill>
                  <a:schemeClr val="dk1"/>
                </a:solidFill>
              </a:rPr>
              <a:t>resilience</a:t>
            </a:r>
            <a:r>
              <a:rPr lang="en" sz="4000">
                <a:solidFill>
                  <a:schemeClr val="dk1"/>
                </a:solidFill>
              </a:rPr>
              <a:t>—</a:t>
            </a:r>
            <a:r>
              <a:rPr lang="en" sz="4000">
                <a:solidFill>
                  <a:schemeClr val="dk1"/>
                </a:solidFill>
              </a:rPr>
              <a:t>and joy.</a:t>
            </a:r>
            <a:endParaRPr sz="4000">
              <a:solidFill>
                <a:schemeClr val="dk1"/>
              </a:solidFill>
            </a:endParaRPr>
          </a:p>
        </p:txBody>
      </p:sp>
      <p:sp>
        <p:nvSpPr>
          <p:cNvPr id="209" name="Google Shape;209;p43"/>
          <p:cNvSpPr txBox="1"/>
          <p:nvPr>
            <p:ph type="title"/>
          </p:nvPr>
        </p:nvSpPr>
        <p:spPr>
          <a:xfrm>
            <a:off x="490250" y="1093357"/>
            <a:ext cx="6367800" cy="1097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4000"/>
              <a:t>Independence leads to</a:t>
            </a:r>
            <a:endParaRPr sz="4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pic>
        <p:nvPicPr>
          <p:cNvPr descr="The Let Grow Experience is a FREE homework assignment that tells kids to  go home and do something new, WITH their parents' permission but WITHOUT their parents. Kids and their parents BOTH gain new confidence and joy! Visit LetGrow.org for our free materials for parents and schools! Childhood anxiety is on the rise. Fight back with this easy, free program." id="214" name="Google Shape;214;p44" title="The Let Grow Experience at Ortwein Elementary School">
            <a:hlinkClick r:id="rId3"/>
          </p:cNvPr>
          <p:cNvPicPr preferRelativeResize="0"/>
          <p:nvPr/>
        </p:nvPicPr>
        <p:blipFill>
          <a:blip r:embed="rId4">
            <a:alphaModFix/>
          </a:blip>
          <a:stretch>
            <a:fillRect/>
          </a:stretch>
        </p:blipFill>
        <p:spPr>
          <a:xfrm>
            <a:off x="2344842" y="1515100"/>
            <a:ext cx="4454308" cy="25055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4"/>
                                        </p:tgtEl>
                                        <p:attrNameLst>
                                          <p:attrName>style.visibility</p:attrName>
                                        </p:attrNameLst>
                                      </p:cBhvr>
                                      <p:to>
                                        <p:strVal val="visible"/>
                                      </p:to>
                                    </p:set>
                                    <p:animEffect filter="fade" transition="in">
                                      <p:cBhvr>
                                        <p:cTn dur="1000"/>
                                        <p:tgtEl>
                                          <p:spTgt spid="2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45"/>
          <p:cNvSpPr txBox="1"/>
          <p:nvPr>
            <p:ph type="title"/>
          </p:nvPr>
        </p:nvSpPr>
        <p:spPr>
          <a:xfrm>
            <a:off x="490250" y="608475"/>
            <a:ext cx="7079700" cy="1496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i="1" lang="en" sz="2600"/>
              <a:t>Take a moment, and think back to                    a childhood memory you treasure the most . . .</a:t>
            </a:r>
            <a:endParaRPr i="1" sz="2600"/>
          </a:p>
        </p:txBody>
      </p:sp>
      <p:sp>
        <p:nvSpPr>
          <p:cNvPr id="220" name="Google Shape;220;p45"/>
          <p:cNvSpPr txBox="1"/>
          <p:nvPr>
            <p:ph type="title"/>
          </p:nvPr>
        </p:nvSpPr>
        <p:spPr>
          <a:xfrm>
            <a:off x="586525" y="2104875"/>
            <a:ext cx="7725900" cy="2625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sz="2220"/>
              <a:t>an independent experience when your parents let you do your own thing,</a:t>
            </a:r>
            <a:endParaRPr i="1" sz="2220"/>
          </a:p>
          <a:p>
            <a:pPr indent="0" lvl="0" marL="0" rtl="0" algn="l">
              <a:spcBef>
                <a:spcPts val="1000"/>
              </a:spcBef>
              <a:spcAft>
                <a:spcPts val="0"/>
              </a:spcAft>
              <a:buNone/>
            </a:pPr>
            <a:r>
              <a:t/>
            </a:r>
            <a:endParaRPr sz="2220"/>
          </a:p>
          <a:p>
            <a:pPr indent="0" lvl="0" marL="0" rtl="0" algn="l">
              <a:spcBef>
                <a:spcPts val="1000"/>
              </a:spcBef>
              <a:spcAft>
                <a:spcPts val="1000"/>
              </a:spcAft>
              <a:buNone/>
            </a:pPr>
            <a:r>
              <a:rPr i="1" lang="en" sz="2220"/>
              <a:t>maybe something that many people maybe don’t allow their own child to do independently today.</a:t>
            </a:r>
            <a:endParaRPr i="1" sz="222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46"/>
          <p:cNvSpPr txBox="1"/>
          <p:nvPr>
            <p:ph type="title"/>
          </p:nvPr>
        </p:nvSpPr>
        <p:spPr>
          <a:xfrm>
            <a:off x="698400" y="1302749"/>
            <a:ext cx="7747200" cy="1319100"/>
          </a:xfrm>
          <a:prstGeom prst="rect">
            <a:avLst/>
          </a:prstGeom>
        </p:spPr>
        <p:txBody>
          <a:bodyPr anchorCtr="0" anchor="t" bIns="91425" lIns="91425" spcFirstLastPara="1" rIns="91425" wrap="square" tIns="91425">
            <a:normAutofit/>
          </a:bodyPr>
          <a:lstStyle/>
          <a:p>
            <a:pPr indent="0" lvl="0" marL="0" rtl="0" algn="ctr">
              <a:lnSpc>
                <a:spcPct val="115000"/>
              </a:lnSpc>
              <a:spcBef>
                <a:spcPts val="0"/>
              </a:spcBef>
              <a:spcAft>
                <a:spcPts val="1000"/>
              </a:spcAft>
              <a:buNone/>
            </a:pPr>
            <a:r>
              <a:rPr lang="en" sz="3000"/>
              <a:t>What was so powerful or </a:t>
            </a:r>
            <a:r>
              <a:rPr lang="en" sz="3000"/>
              <a:t>memorable</a:t>
            </a:r>
            <a:br>
              <a:rPr lang="en" sz="3000"/>
            </a:br>
            <a:r>
              <a:rPr lang="en" sz="3000"/>
              <a:t>about that experience or activity</a:t>
            </a:r>
            <a:r>
              <a:rPr lang="en" sz="3000"/>
              <a:t>?</a:t>
            </a:r>
            <a:endParaRPr sz="3000"/>
          </a:p>
        </p:txBody>
      </p:sp>
      <p:sp>
        <p:nvSpPr>
          <p:cNvPr id="226" name="Google Shape;226;p46"/>
          <p:cNvSpPr txBox="1"/>
          <p:nvPr/>
        </p:nvSpPr>
        <p:spPr>
          <a:xfrm>
            <a:off x="698400" y="2759624"/>
            <a:ext cx="7747200" cy="11775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1000"/>
              </a:spcBef>
              <a:spcAft>
                <a:spcPts val="1000"/>
              </a:spcAft>
              <a:buNone/>
            </a:pPr>
            <a:r>
              <a:rPr lang="en" sz="3000">
                <a:solidFill>
                  <a:schemeClr val="dk1"/>
                </a:solidFill>
              </a:rPr>
              <a:t>How do you think it shaped you or</a:t>
            </a:r>
            <a:br>
              <a:rPr lang="en" sz="3000">
                <a:solidFill>
                  <a:schemeClr val="dk1"/>
                </a:solidFill>
              </a:rPr>
            </a:br>
            <a:r>
              <a:rPr lang="en" sz="3000">
                <a:solidFill>
                  <a:schemeClr val="dk1"/>
                </a:solidFill>
              </a:rPr>
              <a:t>helped you grow?</a:t>
            </a:r>
            <a:endParaRPr sz="30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47"/>
          <p:cNvSpPr txBox="1"/>
          <p:nvPr>
            <p:ph type="ctrTitle"/>
          </p:nvPr>
        </p:nvSpPr>
        <p:spPr>
          <a:xfrm>
            <a:off x="311708" y="1242000"/>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“IT WAS LIKE SEEING KIDS</a:t>
            </a:r>
            <a:br>
              <a:rPr lang="en"/>
            </a:br>
            <a:r>
              <a:rPr lang="en"/>
              <a:t>COME BACK TO LIFE”</a:t>
            </a:r>
            <a:endParaRPr/>
          </a:p>
        </p:txBody>
      </p:sp>
      <p:sp>
        <p:nvSpPr>
          <p:cNvPr id="232" name="Google Shape;232;p47"/>
          <p:cNvSpPr txBox="1"/>
          <p:nvPr>
            <p:ph idx="1" type="subTitle"/>
          </p:nvPr>
        </p:nvSpPr>
        <p:spPr>
          <a:xfrm>
            <a:off x="311700" y="3294600"/>
            <a:ext cx="8520600" cy="792600"/>
          </a:xfrm>
          <a:prstGeom prst="rect">
            <a:avLst/>
          </a:prstGeom>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a:t>—Johann Hari,</a:t>
            </a:r>
            <a:r>
              <a:rPr lang="en"/>
              <a:t> </a:t>
            </a:r>
            <a:r>
              <a:rPr lang="en"/>
              <a:t>author of</a:t>
            </a:r>
            <a:br>
              <a:rPr lang="en"/>
            </a:br>
            <a:r>
              <a:rPr lang="en"/>
              <a:t>the bestseller </a:t>
            </a:r>
            <a:r>
              <a:rPr i="1" lang="en"/>
              <a:t>Stolen Focus</a:t>
            </a:r>
            <a:endParaRPr i="1"/>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48"/>
          <p:cNvSpPr txBox="1"/>
          <p:nvPr>
            <p:ph type="title"/>
          </p:nvPr>
        </p:nvSpPr>
        <p:spPr>
          <a:xfrm>
            <a:off x="612425" y="765450"/>
            <a:ext cx="7178100" cy="9927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1000"/>
              </a:spcAft>
              <a:buClr>
                <a:srgbClr val="FF5252"/>
              </a:buClr>
              <a:buSzPts val="2000"/>
              <a:buChar char="✓"/>
            </a:pPr>
            <a:r>
              <a:rPr b="1" lang="en" sz="2000"/>
              <a:t>Kids</a:t>
            </a:r>
            <a:r>
              <a:rPr lang="en" sz="2000"/>
              <a:t> become more self-confident, doing</a:t>
            </a:r>
            <a:br>
              <a:rPr lang="en" sz="2000"/>
            </a:br>
            <a:r>
              <a:rPr lang="en" sz="2000"/>
              <a:t>more things on their own, including homework!</a:t>
            </a:r>
            <a:endParaRPr sz="2000"/>
          </a:p>
        </p:txBody>
      </p:sp>
      <p:sp>
        <p:nvSpPr>
          <p:cNvPr id="238" name="Google Shape;238;p48"/>
          <p:cNvSpPr txBox="1"/>
          <p:nvPr>
            <p:ph type="title"/>
          </p:nvPr>
        </p:nvSpPr>
        <p:spPr>
          <a:xfrm>
            <a:off x="612425" y="1602597"/>
            <a:ext cx="6832500" cy="30351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Clr>
                <a:srgbClr val="FF5252"/>
              </a:buClr>
              <a:buSzPts val="2000"/>
              <a:buChar char="✓"/>
            </a:pPr>
            <a:r>
              <a:rPr b="1" lang="en" sz="2000"/>
              <a:t>Parents</a:t>
            </a:r>
            <a:r>
              <a:rPr lang="en" sz="2000"/>
              <a:t> recognize their children are more capable than they realized.</a:t>
            </a:r>
            <a:endParaRPr sz="2000"/>
          </a:p>
          <a:p>
            <a:pPr indent="-355600" lvl="0" marL="457200" rtl="0" algn="l">
              <a:spcBef>
                <a:spcPts val="1000"/>
              </a:spcBef>
              <a:spcAft>
                <a:spcPts val="0"/>
              </a:spcAft>
              <a:buClr>
                <a:srgbClr val="FF5252"/>
              </a:buClr>
              <a:buSzPts val="2000"/>
              <a:buChar char="✓"/>
            </a:pPr>
            <a:r>
              <a:rPr b="1" lang="en" sz="2000"/>
              <a:t>Educators</a:t>
            </a:r>
            <a:r>
              <a:rPr lang="en" sz="2000"/>
              <a:t> report increases in student maturity and improved school climate.</a:t>
            </a:r>
            <a:endParaRPr sz="2000"/>
          </a:p>
          <a:p>
            <a:pPr indent="-382270" lvl="0" marL="457200" rtl="0" algn="l">
              <a:spcBef>
                <a:spcPts val="1000"/>
              </a:spcBef>
              <a:spcAft>
                <a:spcPts val="1000"/>
              </a:spcAft>
              <a:buClr>
                <a:srgbClr val="FF5252"/>
              </a:buClr>
              <a:buSzPts val="2420"/>
              <a:buChar char="✓"/>
            </a:pPr>
            <a:r>
              <a:rPr b="1" lang="en" sz="2000"/>
              <a:t>Most kids</a:t>
            </a:r>
            <a:r>
              <a:rPr lang="en" sz="2000"/>
              <a:t> report that doing the Project reduced anxiety levels, increased their self-confidence, and improved their</a:t>
            </a:r>
            <a:r>
              <a:rPr lang="en" sz="2420"/>
              <a:t> </a:t>
            </a:r>
            <a:r>
              <a:rPr lang="en" sz="2000"/>
              <a:t>relationships with their parents.</a:t>
            </a: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49"/>
          <p:cNvSpPr txBox="1"/>
          <p:nvPr>
            <p:ph type="ctrTitle"/>
          </p:nvPr>
        </p:nvSpPr>
        <p:spPr>
          <a:xfrm>
            <a:off x="2015150" y="2618125"/>
            <a:ext cx="5113500" cy="1316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i="1" lang="en" sz="2480">
                <a:latin typeface="Arial"/>
                <a:ea typeface="Arial"/>
                <a:cs typeface="Arial"/>
                <a:sym typeface="Arial"/>
              </a:rPr>
              <a:t>Your kids will thank you for it.</a:t>
            </a:r>
            <a:endParaRPr i="1" sz="2480">
              <a:latin typeface="Arial"/>
              <a:ea typeface="Arial"/>
              <a:cs typeface="Arial"/>
              <a:sym typeface="Arial"/>
            </a:endParaRPr>
          </a:p>
        </p:txBody>
      </p:sp>
      <p:sp>
        <p:nvSpPr>
          <p:cNvPr id="244" name="Google Shape;244;p49"/>
          <p:cNvSpPr txBox="1"/>
          <p:nvPr>
            <p:ph type="ctrTitle"/>
          </p:nvPr>
        </p:nvSpPr>
        <p:spPr>
          <a:xfrm>
            <a:off x="311700" y="1483350"/>
            <a:ext cx="8520600" cy="10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3880"/>
              <a:t>LETTING GO IS AN ACT OF BRAVERY.</a:t>
            </a:r>
            <a:endParaRPr sz="388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50"/>
          <p:cNvSpPr txBox="1"/>
          <p:nvPr>
            <p:ph type="ctrTitle"/>
          </p:nvPr>
        </p:nvSpPr>
        <p:spPr>
          <a:xfrm>
            <a:off x="2015150" y="1792975"/>
            <a:ext cx="5113500" cy="296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i="1" lang="en" sz="2280">
                <a:latin typeface="Yrsa"/>
                <a:ea typeface="Yrsa"/>
                <a:cs typeface="Yrsa"/>
                <a:sym typeface="Yrsa"/>
              </a:rPr>
              <a:t>“...that my job as parent was to keep her safe always and the only way to do that was to hover constantly around her.”</a:t>
            </a:r>
            <a:endParaRPr i="1" sz="2280">
              <a:latin typeface="Yrsa"/>
              <a:ea typeface="Yrsa"/>
              <a:cs typeface="Yrsa"/>
              <a:sym typeface="Yrsa"/>
            </a:endParaRPr>
          </a:p>
        </p:txBody>
      </p:sp>
      <p:sp>
        <p:nvSpPr>
          <p:cNvPr id="250" name="Google Shape;250;p50"/>
          <p:cNvSpPr txBox="1"/>
          <p:nvPr>
            <p:ph type="ctrTitle"/>
          </p:nvPr>
        </p:nvSpPr>
        <p:spPr>
          <a:xfrm>
            <a:off x="311700" y="1483350"/>
            <a:ext cx="8520600" cy="10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3880"/>
              <a:t>I USED TO THINK…</a:t>
            </a:r>
            <a:endParaRPr sz="388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51"/>
          <p:cNvSpPr txBox="1"/>
          <p:nvPr>
            <p:ph type="ctrTitle"/>
          </p:nvPr>
        </p:nvSpPr>
        <p:spPr>
          <a:xfrm>
            <a:off x="2015150" y="1792975"/>
            <a:ext cx="5113500" cy="296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i="1" lang="en" sz="2080">
                <a:latin typeface="Yrsa"/>
                <a:ea typeface="Yrsa"/>
                <a:cs typeface="Yrsa"/>
                <a:sym typeface="Yrsa"/>
              </a:rPr>
              <a:t>“...just like I think it’s important to give her nutritious food, and to give her wealth of opportunities, that I need to give her the opportunity to be independent.”</a:t>
            </a:r>
            <a:endParaRPr i="1" sz="2080">
              <a:latin typeface="Yrsa"/>
              <a:ea typeface="Yrsa"/>
              <a:cs typeface="Yrsa"/>
              <a:sym typeface="Yrsa"/>
            </a:endParaRPr>
          </a:p>
        </p:txBody>
      </p:sp>
      <p:sp>
        <p:nvSpPr>
          <p:cNvPr id="256" name="Google Shape;256;p51"/>
          <p:cNvSpPr txBox="1"/>
          <p:nvPr>
            <p:ph type="ctrTitle"/>
          </p:nvPr>
        </p:nvSpPr>
        <p:spPr>
          <a:xfrm>
            <a:off x="311700" y="1483350"/>
            <a:ext cx="8520600" cy="10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3880"/>
              <a:t>NOW I THINK…</a:t>
            </a:r>
            <a:endParaRPr sz="388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pic>
        <p:nvPicPr>
          <p:cNvPr descr="Learn more at: https://letgrow.org/&#10;Like us on Facebook: https://www.facebook.com/LetGrowOrg/&#10;Follow us on Twitter: https://twitter.com/LetGrowOrg&#10;Follow us on Instagram: https://www.instagram.com/letgroworg/?hl=en&#10;Website: https://letgrow.org/" id="261" name="Google Shape;261;p52" title="A Psychologist on How To Stop Overprotecting Kids">
            <a:hlinkClick r:id="rId3"/>
          </p:cNvPr>
          <p:cNvPicPr preferRelativeResize="0"/>
          <p:nvPr/>
        </p:nvPicPr>
        <p:blipFill>
          <a:blip r:embed="rId4">
            <a:alphaModFix/>
          </a:blip>
          <a:stretch>
            <a:fillRect/>
          </a:stretch>
        </p:blipFill>
        <p:spPr>
          <a:xfrm>
            <a:off x="2344850" y="1544978"/>
            <a:ext cx="4454300" cy="250554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1"/>
                                        </p:tgtEl>
                                        <p:attrNameLst>
                                          <p:attrName>style.visibility</p:attrName>
                                        </p:attrNameLst>
                                      </p:cBhvr>
                                      <p:to>
                                        <p:strVal val="visible"/>
                                      </p:to>
                                    </p:set>
                                    <p:animEffect filter="fade" transition="in">
                                      <p:cBhvr>
                                        <p:cTn dur="1000"/>
                                        <p:tgtEl>
                                          <p:spTgt spid="2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53"/>
          <p:cNvSpPr txBox="1"/>
          <p:nvPr>
            <p:ph type="ctrTitle"/>
          </p:nvPr>
        </p:nvSpPr>
        <p:spPr>
          <a:xfrm>
            <a:off x="1877950" y="1302375"/>
            <a:ext cx="5388000" cy="2632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i="1" lang="en" sz="2580">
                <a:latin typeface="Yrsa"/>
                <a:ea typeface="Yrsa"/>
                <a:cs typeface="Yrsa"/>
                <a:sym typeface="Yrsa"/>
              </a:rPr>
              <a:t>“Talking to my friends about it… it’s given us a heightened sense of awareness, of, ‘Wait a second. Yes. We </a:t>
            </a:r>
            <a:r>
              <a:rPr b="1" i="1" lang="en" sz="2580">
                <a:latin typeface="Yrsa"/>
                <a:ea typeface="Yrsa"/>
                <a:cs typeface="Yrsa"/>
                <a:sym typeface="Yrsa"/>
              </a:rPr>
              <a:t>can</a:t>
            </a:r>
            <a:r>
              <a:rPr lang="en" sz="2580">
                <a:latin typeface="Yrsa"/>
                <a:ea typeface="Yrsa"/>
                <a:cs typeface="Yrsa"/>
                <a:sym typeface="Yrsa"/>
              </a:rPr>
              <a:t> </a:t>
            </a:r>
            <a:r>
              <a:rPr i="1" lang="en" sz="2580">
                <a:latin typeface="Yrsa"/>
                <a:ea typeface="Yrsa"/>
                <a:cs typeface="Yrsa"/>
                <a:sym typeface="Yrsa"/>
              </a:rPr>
              <a:t>let them        go out and play… They can play                by themselves.’”</a:t>
            </a:r>
            <a:endParaRPr i="1" sz="2580">
              <a:latin typeface="Yrsa"/>
              <a:ea typeface="Yrsa"/>
              <a:cs typeface="Yrsa"/>
              <a:sym typeface="Yrsa"/>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descr="Learn more at: https://letgrow.org/&#10;Like us on Facebook: https://www.facebook.com/LetGrowOrg/&#10;Follow us on Twitter: https://twitter.com/LetGrowOrg&#10;Follow us on Instagram: https://www.instagram.com/letgroworg/?hl=en&#10;Website: https://letgrow.org/" id="271" name="Google Shape;271;p54" title="A Nervous Mom Learns to Let Go (And Let Grow)">
            <a:hlinkClick r:id="rId3"/>
          </p:cNvPr>
          <p:cNvPicPr preferRelativeResize="0"/>
          <p:nvPr/>
        </p:nvPicPr>
        <p:blipFill>
          <a:blip r:embed="rId4">
            <a:alphaModFix/>
          </a:blip>
          <a:stretch>
            <a:fillRect/>
          </a:stretch>
        </p:blipFill>
        <p:spPr>
          <a:xfrm>
            <a:off x="2344850" y="1544978"/>
            <a:ext cx="4454300" cy="250554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1"/>
                                        </p:tgtEl>
                                        <p:attrNameLst>
                                          <p:attrName>style.visibility</p:attrName>
                                        </p:attrNameLst>
                                      </p:cBhvr>
                                      <p:to>
                                        <p:strVal val="visible"/>
                                      </p:to>
                                    </p:set>
                                    <p:animEffect filter="fade" transition="in">
                                      <p:cBhvr>
                                        <p:cTn dur="1000"/>
                                        <p:tgtEl>
                                          <p:spTgt spid="2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55"/>
          <p:cNvSpPr txBox="1"/>
          <p:nvPr>
            <p:ph type="title"/>
          </p:nvPr>
        </p:nvSpPr>
        <p:spPr>
          <a:xfrm>
            <a:off x="490250" y="450150"/>
            <a:ext cx="6923400" cy="14964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SzPts val="990"/>
              <a:buNone/>
            </a:pPr>
            <a:r>
              <a:rPr lang="en" sz="2400"/>
              <a:t>“It teaches you a lot of what you CAN do.”</a:t>
            </a:r>
            <a:endParaRPr sz="2400"/>
          </a:p>
        </p:txBody>
      </p:sp>
      <p:sp>
        <p:nvSpPr>
          <p:cNvPr id="277" name="Google Shape;277;p55"/>
          <p:cNvSpPr txBox="1"/>
          <p:nvPr>
            <p:ph type="title"/>
          </p:nvPr>
        </p:nvSpPr>
        <p:spPr>
          <a:xfrm>
            <a:off x="654650" y="1717825"/>
            <a:ext cx="7651200" cy="3183900"/>
          </a:xfrm>
          <a:prstGeom prst="rect">
            <a:avLst/>
          </a:prstGeom>
        </p:spPr>
        <p:txBody>
          <a:bodyPr anchorCtr="0" anchor="t" bIns="91425" lIns="91425" spcFirstLastPara="1" rIns="91425" wrap="square" tIns="91425">
            <a:noAutofit/>
          </a:bodyPr>
          <a:lstStyle/>
          <a:p>
            <a:pPr indent="-355600" lvl="0" marL="457200" rtl="0" algn="l">
              <a:lnSpc>
                <a:spcPct val="115000"/>
              </a:lnSpc>
              <a:spcBef>
                <a:spcPts val="0"/>
              </a:spcBef>
              <a:spcAft>
                <a:spcPts val="0"/>
              </a:spcAft>
              <a:buClr>
                <a:srgbClr val="06C1C6"/>
              </a:buClr>
              <a:buSzPts val="2000"/>
              <a:buFont typeface="Yrsa"/>
              <a:buChar char="●"/>
            </a:pPr>
            <a:r>
              <a:rPr i="1" lang="en" sz="2000">
                <a:latin typeface="Yrsa"/>
                <a:ea typeface="Yrsa"/>
                <a:cs typeface="Yrsa"/>
                <a:sym typeface="Yrsa"/>
              </a:rPr>
              <a:t>“It teaches you to go out and explore more.”</a:t>
            </a:r>
            <a:endParaRPr i="1" sz="2000">
              <a:latin typeface="Yrsa"/>
              <a:ea typeface="Yrsa"/>
              <a:cs typeface="Yrsa"/>
              <a:sym typeface="Yrsa"/>
            </a:endParaRPr>
          </a:p>
          <a:p>
            <a:pPr indent="-355600" lvl="0" marL="457200" rtl="0" algn="l">
              <a:lnSpc>
                <a:spcPct val="115000"/>
              </a:lnSpc>
              <a:spcBef>
                <a:spcPts val="1000"/>
              </a:spcBef>
              <a:spcAft>
                <a:spcPts val="0"/>
              </a:spcAft>
              <a:buClr>
                <a:srgbClr val="06C1C6"/>
              </a:buClr>
              <a:buSzPts val="2000"/>
              <a:buFont typeface="Yrsa"/>
              <a:buChar char="●"/>
            </a:pPr>
            <a:r>
              <a:rPr i="1" lang="en" sz="2000">
                <a:latin typeface="Yrsa"/>
                <a:ea typeface="Yrsa"/>
                <a:cs typeface="Yrsa"/>
                <a:sym typeface="Yrsa"/>
              </a:rPr>
              <a:t>“You learn to be adventurous instead of </a:t>
            </a:r>
            <a:r>
              <a:rPr i="1" lang="en" sz="2000">
                <a:latin typeface="Yrsa"/>
                <a:ea typeface="Yrsa"/>
                <a:cs typeface="Yrsa"/>
                <a:sym typeface="Yrsa"/>
              </a:rPr>
              <a:t>playing</a:t>
            </a:r>
            <a:r>
              <a:rPr i="1" lang="en" sz="2000">
                <a:latin typeface="Yrsa"/>
                <a:ea typeface="Yrsa"/>
                <a:cs typeface="Yrsa"/>
                <a:sym typeface="Yrsa"/>
              </a:rPr>
              <a:t> video games all day.”</a:t>
            </a:r>
            <a:endParaRPr i="1" sz="2000">
              <a:latin typeface="Yrsa"/>
              <a:ea typeface="Yrsa"/>
              <a:cs typeface="Yrsa"/>
              <a:sym typeface="Yrsa"/>
            </a:endParaRPr>
          </a:p>
          <a:p>
            <a:pPr indent="-355600" lvl="0" marL="457200" rtl="0" algn="l">
              <a:lnSpc>
                <a:spcPct val="115000"/>
              </a:lnSpc>
              <a:spcBef>
                <a:spcPts val="1000"/>
              </a:spcBef>
              <a:spcAft>
                <a:spcPts val="0"/>
              </a:spcAft>
              <a:buClr>
                <a:srgbClr val="06C1C6"/>
              </a:buClr>
              <a:buSzPts val="2000"/>
              <a:buFont typeface="Yrsa"/>
              <a:buChar char="●"/>
            </a:pPr>
            <a:r>
              <a:rPr i="1" lang="en" sz="2000">
                <a:latin typeface="Yrsa"/>
                <a:ea typeface="Yrsa"/>
                <a:cs typeface="Yrsa"/>
                <a:sym typeface="Yrsa"/>
              </a:rPr>
              <a:t>“I learned you can do what your mind sets to do.”</a:t>
            </a:r>
            <a:endParaRPr i="1" sz="2000">
              <a:latin typeface="Yrsa"/>
              <a:ea typeface="Yrsa"/>
              <a:cs typeface="Yrsa"/>
              <a:sym typeface="Yrsa"/>
            </a:endParaRPr>
          </a:p>
          <a:p>
            <a:pPr indent="-355600" lvl="0" marL="457200" rtl="0" algn="l">
              <a:lnSpc>
                <a:spcPct val="115000"/>
              </a:lnSpc>
              <a:spcBef>
                <a:spcPts val="1000"/>
              </a:spcBef>
              <a:spcAft>
                <a:spcPts val="1000"/>
              </a:spcAft>
              <a:buClr>
                <a:srgbClr val="06C1C6"/>
              </a:buClr>
              <a:buSzPts val="2000"/>
              <a:buChar char="●"/>
            </a:pPr>
            <a:r>
              <a:rPr i="1" lang="en" sz="2000">
                <a:latin typeface="Yrsa"/>
                <a:ea typeface="Yrsa"/>
                <a:cs typeface="Yrsa"/>
                <a:sym typeface="Yrsa"/>
              </a:rPr>
              <a:t>“It is fun to feel like I am big enough to do things by myself.  I can’t wait for my next adventure.”</a:t>
            </a:r>
            <a:endParaRPr i="1" sz="2000">
              <a:latin typeface="Yrsa"/>
              <a:ea typeface="Yrsa"/>
              <a:cs typeface="Yrsa"/>
              <a:sym typeface="Yrsa"/>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56"/>
          <p:cNvSpPr txBox="1"/>
          <p:nvPr>
            <p:ph type="ctrTitle"/>
          </p:nvPr>
        </p:nvSpPr>
        <p:spPr>
          <a:xfrm>
            <a:off x="2015150" y="1792975"/>
            <a:ext cx="5113500" cy="296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i="1" lang="en" sz="2280">
                <a:latin typeface="Yrsa"/>
                <a:ea typeface="Yrsa"/>
                <a:cs typeface="Yrsa"/>
                <a:sym typeface="Yrsa"/>
              </a:rPr>
              <a:t>“I can talk to people one-on-one now and don’t have to worry about. ‘Oh, gosh, what am I going to say next?’ …</a:t>
            </a:r>
            <a:endParaRPr i="1" sz="2280">
              <a:latin typeface="Yrsa"/>
              <a:ea typeface="Yrsa"/>
              <a:cs typeface="Yrsa"/>
              <a:sym typeface="Yrsa"/>
            </a:endParaRPr>
          </a:p>
        </p:txBody>
      </p:sp>
      <p:sp>
        <p:nvSpPr>
          <p:cNvPr id="283" name="Google Shape;283;p56"/>
          <p:cNvSpPr txBox="1"/>
          <p:nvPr>
            <p:ph type="ctrTitle"/>
          </p:nvPr>
        </p:nvSpPr>
        <p:spPr>
          <a:xfrm>
            <a:off x="311700" y="1483350"/>
            <a:ext cx="8520600" cy="10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3880"/>
              <a:t>LET GROW HELPS STUDENTS WITH ANXIETY</a:t>
            </a:r>
            <a:endParaRPr sz="388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57"/>
          <p:cNvSpPr txBox="1"/>
          <p:nvPr>
            <p:ph type="ctrTitle"/>
          </p:nvPr>
        </p:nvSpPr>
        <p:spPr>
          <a:xfrm>
            <a:off x="2015150" y="1792975"/>
            <a:ext cx="5113500" cy="296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990"/>
              <a:buFont typeface="Arial"/>
              <a:buNone/>
            </a:pPr>
            <a:r>
              <a:rPr i="1" lang="en" sz="2280">
                <a:latin typeface="Yrsa"/>
                <a:ea typeface="Yrsa"/>
                <a:cs typeface="Yrsa"/>
                <a:sym typeface="Yrsa"/>
              </a:rPr>
              <a:t>…</a:t>
            </a:r>
            <a:r>
              <a:rPr i="1" lang="en" sz="2280">
                <a:latin typeface="Yrsa"/>
                <a:ea typeface="Yrsa"/>
                <a:cs typeface="Yrsa"/>
                <a:sym typeface="Yrsa"/>
              </a:rPr>
              <a:t>Now, when I have to get out of my comfort zone I’m find with it because I’ve done so many things out of my comfort zone.”</a:t>
            </a:r>
            <a:endParaRPr i="1" sz="2280">
              <a:latin typeface="Yrsa"/>
              <a:ea typeface="Yrsa"/>
              <a:cs typeface="Yrsa"/>
              <a:sym typeface="Yrsa"/>
            </a:endParaRPr>
          </a:p>
        </p:txBody>
      </p:sp>
      <p:sp>
        <p:nvSpPr>
          <p:cNvPr id="289" name="Google Shape;289;p57"/>
          <p:cNvSpPr txBox="1"/>
          <p:nvPr>
            <p:ph type="ctrTitle"/>
          </p:nvPr>
        </p:nvSpPr>
        <p:spPr>
          <a:xfrm>
            <a:off x="311700" y="1483350"/>
            <a:ext cx="8520600" cy="10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3880"/>
              <a:t>LET GROW HELPS STUDENTS WITH ANXIETY</a:t>
            </a:r>
            <a:endParaRPr sz="388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pic>
        <p:nvPicPr>
          <p:cNvPr descr="The Let Grow Project encourages students to be independent and try things on their own. These students shared with us how much it helped them combat anxiety, too. Learn more about this program at LetGrow.org." id="294" name="Google Shape;294;p58" title="Learn How the Let Grow Project Can Help Kids with Anxiety">
            <a:hlinkClick r:id="rId3"/>
          </p:cNvPr>
          <p:cNvPicPr preferRelativeResize="0"/>
          <p:nvPr/>
        </p:nvPicPr>
        <p:blipFill>
          <a:blip r:embed="rId4">
            <a:alphaModFix/>
          </a:blip>
          <a:stretch>
            <a:fillRect/>
          </a:stretch>
        </p:blipFill>
        <p:spPr>
          <a:xfrm>
            <a:off x="2344837" y="1544975"/>
            <a:ext cx="4454325" cy="25055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59"/>
          <p:cNvSpPr txBox="1"/>
          <p:nvPr>
            <p:ph type="title"/>
          </p:nvPr>
        </p:nvSpPr>
        <p:spPr>
          <a:xfrm>
            <a:off x="490250" y="450150"/>
            <a:ext cx="6923400" cy="14964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SzPts val="990"/>
              <a:buNone/>
            </a:pPr>
            <a:r>
              <a:rPr i="1" lang="en" sz="2800">
                <a:latin typeface="Yrsa"/>
                <a:ea typeface="Yrsa"/>
                <a:cs typeface="Yrsa"/>
                <a:sym typeface="Yrsa"/>
              </a:rPr>
              <a:t>“Now, I practice doing things on my own and figuring things out on my own.”</a:t>
            </a:r>
            <a:endParaRPr i="1" sz="2800">
              <a:latin typeface="Yrsa"/>
              <a:ea typeface="Yrsa"/>
              <a:cs typeface="Yrsa"/>
              <a:sym typeface="Yrsa"/>
            </a:endParaRPr>
          </a:p>
        </p:txBody>
      </p:sp>
      <p:sp>
        <p:nvSpPr>
          <p:cNvPr id="300" name="Google Shape;300;p59"/>
          <p:cNvSpPr txBox="1"/>
          <p:nvPr>
            <p:ph type="title"/>
          </p:nvPr>
        </p:nvSpPr>
        <p:spPr>
          <a:xfrm>
            <a:off x="624825" y="2011675"/>
            <a:ext cx="6923400" cy="3183900"/>
          </a:xfrm>
          <a:prstGeom prst="rect">
            <a:avLst/>
          </a:prstGeom>
        </p:spPr>
        <p:txBody>
          <a:bodyPr anchorCtr="0" anchor="t" bIns="91425" lIns="91425" spcFirstLastPara="1" rIns="91425" wrap="square" tIns="91425">
            <a:noAutofit/>
          </a:bodyPr>
          <a:lstStyle/>
          <a:p>
            <a:pPr indent="-381000" lvl="0" marL="457200" rtl="0" algn="l">
              <a:lnSpc>
                <a:spcPct val="115000"/>
              </a:lnSpc>
              <a:spcBef>
                <a:spcPts val="0"/>
              </a:spcBef>
              <a:spcAft>
                <a:spcPts val="0"/>
              </a:spcAft>
              <a:buClr>
                <a:srgbClr val="FF5252"/>
              </a:buClr>
              <a:buSzPts val="2400"/>
              <a:buFont typeface="Yrsa"/>
              <a:buChar char="✓"/>
            </a:pPr>
            <a:r>
              <a:rPr i="1" lang="en" sz="2400">
                <a:latin typeface="Yrsa"/>
                <a:ea typeface="Yrsa"/>
                <a:cs typeface="Yrsa"/>
                <a:sym typeface="Yrsa"/>
              </a:rPr>
              <a:t>Walked to the end of my block for the first time, now I do it all the time.</a:t>
            </a:r>
            <a:endParaRPr i="1" sz="2400">
              <a:latin typeface="Yrsa"/>
              <a:ea typeface="Yrsa"/>
              <a:cs typeface="Yrsa"/>
              <a:sym typeface="Yrsa"/>
            </a:endParaRPr>
          </a:p>
          <a:p>
            <a:pPr indent="-381000" lvl="0" marL="457200" rtl="0" algn="l">
              <a:lnSpc>
                <a:spcPct val="115000"/>
              </a:lnSpc>
              <a:spcBef>
                <a:spcPts val="1000"/>
              </a:spcBef>
              <a:spcAft>
                <a:spcPts val="0"/>
              </a:spcAft>
              <a:buClr>
                <a:srgbClr val="FF5252"/>
              </a:buClr>
              <a:buSzPts val="2400"/>
              <a:buFont typeface="Yrsa"/>
              <a:buChar char="✓"/>
            </a:pPr>
            <a:r>
              <a:rPr i="1" lang="en" sz="2400">
                <a:latin typeface="Yrsa"/>
                <a:ea typeface="Yrsa"/>
                <a:cs typeface="Yrsa"/>
                <a:sym typeface="Yrsa"/>
              </a:rPr>
              <a:t>I learned to do new things like doing coffee for my grandpa.</a:t>
            </a:r>
            <a:endParaRPr i="1" sz="2400">
              <a:latin typeface="Yrsa"/>
              <a:ea typeface="Yrsa"/>
              <a:cs typeface="Yrsa"/>
              <a:sym typeface="Yrsa"/>
            </a:endParaRPr>
          </a:p>
          <a:p>
            <a:pPr indent="-381000" lvl="0" marL="457200" rtl="0" algn="l">
              <a:lnSpc>
                <a:spcPct val="115000"/>
              </a:lnSpc>
              <a:spcBef>
                <a:spcPts val="1000"/>
              </a:spcBef>
              <a:spcAft>
                <a:spcPts val="1000"/>
              </a:spcAft>
              <a:buClr>
                <a:srgbClr val="FF5252"/>
              </a:buClr>
              <a:buSzPts val="2400"/>
              <a:buFont typeface="Yrsa"/>
              <a:buChar char="✓"/>
            </a:pPr>
            <a:r>
              <a:rPr i="1" lang="en" sz="2400">
                <a:latin typeface="Yrsa"/>
                <a:ea typeface="Yrsa"/>
                <a:cs typeface="Yrsa"/>
                <a:sym typeface="Yrsa"/>
              </a:rPr>
              <a:t>Packed my own lunch.</a:t>
            </a:r>
            <a:endParaRPr i="1" sz="2400">
              <a:latin typeface="Yrsa"/>
              <a:ea typeface="Yrsa"/>
              <a:cs typeface="Yrsa"/>
              <a:sym typeface="Yrsa"/>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60"/>
          <p:cNvSpPr/>
          <p:nvPr/>
        </p:nvSpPr>
        <p:spPr>
          <a:xfrm>
            <a:off x="5174125" y="2467525"/>
            <a:ext cx="1990800" cy="293100"/>
          </a:xfrm>
          <a:prstGeom prst="rect">
            <a:avLst/>
          </a:prstGeom>
          <a:solidFill>
            <a:srgbClr val="F3C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60"/>
          <p:cNvSpPr txBox="1"/>
          <p:nvPr>
            <p:ph idx="4294967295" type="title"/>
          </p:nvPr>
        </p:nvSpPr>
        <p:spPr>
          <a:xfrm>
            <a:off x="4347525" y="1746025"/>
            <a:ext cx="4374300" cy="1736100"/>
          </a:xfrm>
          <a:prstGeom prst="rect">
            <a:avLst/>
          </a:prstGeom>
        </p:spPr>
        <p:txBody>
          <a:bodyPr anchorCtr="0" anchor="ctr" bIns="91425" lIns="91425" spcFirstLastPara="1" rIns="91425" wrap="square" tIns="91425">
            <a:normAutofit/>
          </a:bodyPr>
          <a:lstStyle/>
          <a:p>
            <a:pPr indent="0" lvl="0" marL="0" rtl="0" algn="r">
              <a:spcBef>
                <a:spcPts val="0"/>
              </a:spcBef>
              <a:spcAft>
                <a:spcPts val="0"/>
              </a:spcAft>
              <a:buNone/>
            </a:pPr>
            <a:r>
              <a:rPr lang="en" sz="2400"/>
              <a:t>Interested and engaged </a:t>
            </a:r>
            <a:r>
              <a:rPr b="1" lang="en" sz="2400"/>
              <a:t>kids</a:t>
            </a:r>
            <a:r>
              <a:rPr lang="en" sz="2400"/>
              <a:t> are better learners inside and outside the classroom.</a:t>
            </a:r>
            <a:endParaRPr sz="2400"/>
          </a:p>
        </p:txBody>
      </p:sp>
      <p:sp>
        <p:nvSpPr>
          <p:cNvPr id="307" name="Google Shape;307;p60"/>
          <p:cNvSpPr txBox="1"/>
          <p:nvPr>
            <p:ph idx="4294967295" type="title"/>
          </p:nvPr>
        </p:nvSpPr>
        <p:spPr>
          <a:xfrm>
            <a:off x="490200" y="1746025"/>
            <a:ext cx="4081800" cy="17361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sz="2400"/>
              <a:t>Helps unleash </a:t>
            </a:r>
            <a:r>
              <a:rPr b="1" lang="en" sz="2400"/>
              <a:t>students’</a:t>
            </a:r>
            <a:r>
              <a:rPr lang="en" sz="2400"/>
              <a:t> natural curiosity</a:t>
            </a:r>
            <a:br>
              <a:rPr lang="en" sz="2400"/>
            </a:br>
            <a:r>
              <a:rPr lang="en" sz="2400"/>
              <a:t>and confidence.</a:t>
            </a:r>
            <a:endParaRPr sz="2400"/>
          </a:p>
        </p:txBody>
      </p:sp>
      <p:cxnSp>
        <p:nvCxnSpPr>
          <p:cNvPr id="308" name="Google Shape;308;p60"/>
          <p:cNvCxnSpPr/>
          <p:nvPr/>
        </p:nvCxnSpPr>
        <p:spPr>
          <a:xfrm>
            <a:off x="3083800" y="2676525"/>
            <a:ext cx="1119900" cy="0"/>
          </a:xfrm>
          <a:prstGeom prst="straightConnector1">
            <a:avLst/>
          </a:prstGeom>
          <a:noFill/>
          <a:ln cap="flat" cmpd="sng" w="38100">
            <a:solidFill>
              <a:srgbClr val="06C1C6"/>
            </a:solidFill>
            <a:prstDash val="solid"/>
            <a:round/>
            <a:headEnd len="med" w="med" type="none"/>
            <a:tailEnd len="med" w="med" type="triangl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61"/>
          <p:cNvSpPr/>
          <p:nvPr/>
        </p:nvSpPr>
        <p:spPr>
          <a:xfrm>
            <a:off x="548025" y="2303975"/>
            <a:ext cx="4748700" cy="607200"/>
          </a:xfrm>
          <a:prstGeom prst="rect">
            <a:avLst/>
          </a:prstGeom>
          <a:solidFill>
            <a:srgbClr val="F3C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61"/>
          <p:cNvSpPr txBox="1"/>
          <p:nvPr>
            <p:ph type="title"/>
          </p:nvPr>
        </p:nvSpPr>
        <p:spPr>
          <a:xfrm>
            <a:off x="490250" y="520650"/>
            <a:ext cx="6506700" cy="4102200"/>
          </a:xfrm>
          <a:prstGeom prst="rect">
            <a:avLst/>
          </a:prstGeom>
        </p:spPr>
        <p:txBody>
          <a:bodyPr anchorCtr="0" anchor="ctr" bIns="91425" lIns="91425" spcFirstLastPara="1" rIns="91425" wrap="square" tIns="91425">
            <a:normAutofit fontScale="90000"/>
          </a:bodyPr>
          <a:lstStyle/>
          <a:p>
            <a:pPr indent="0" lvl="0" marL="0" rtl="0" algn="l">
              <a:lnSpc>
                <a:spcPct val="115000"/>
              </a:lnSpc>
              <a:spcBef>
                <a:spcPts val="0"/>
              </a:spcBef>
              <a:spcAft>
                <a:spcPts val="0"/>
              </a:spcAft>
              <a:buNone/>
            </a:pPr>
            <a:r>
              <a:rPr lang="en" sz="4000"/>
              <a:t>The Let Grow Experience meets each child, each family</a:t>
            </a:r>
            <a:br>
              <a:rPr lang="en" sz="4000"/>
            </a:br>
            <a:r>
              <a:rPr lang="en" sz="4000"/>
              <a:t>exactly where they are, </a:t>
            </a:r>
            <a:endParaRPr sz="4000"/>
          </a:p>
          <a:p>
            <a:pPr indent="0" lvl="0" marL="0" rtl="0" algn="l">
              <a:lnSpc>
                <a:spcPct val="115000"/>
              </a:lnSpc>
              <a:spcBef>
                <a:spcPts val="0"/>
              </a:spcBef>
              <a:spcAft>
                <a:spcPts val="0"/>
              </a:spcAft>
              <a:buNone/>
            </a:pPr>
            <a:r>
              <a:rPr lang="en" sz="4000"/>
              <a:t>and nurtures growth from that point forward.</a:t>
            </a:r>
            <a:endParaRPr sz="40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pic>
        <p:nvPicPr>
          <p:cNvPr id="320" name="Google Shape;320;p62"/>
          <p:cNvPicPr preferRelativeResize="0"/>
          <p:nvPr/>
        </p:nvPicPr>
        <p:blipFill>
          <a:blip r:embed="rId3">
            <a:alphaModFix/>
          </a:blip>
          <a:stretch>
            <a:fillRect/>
          </a:stretch>
        </p:blipFill>
        <p:spPr>
          <a:xfrm>
            <a:off x="2456475" y="456225"/>
            <a:ext cx="4231050" cy="42310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63"/>
          <p:cNvSpPr txBox="1"/>
          <p:nvPr>
            <p:ph type="title"/>
          </p:nvPr>
        </p:nvSpPr>
        <p:spPr>
          <a:xfrm>
            <a:off x="490250" y="1114600"/>
            <a:ext cx="1752600" cy="723300"/>
          </a:xfrm>
          <a:prstGeom prst="rect">
            <a:avLst/>
          </a:prstGeom>
        </p:spPr>
        <p:txBody>
          <a:bodyPr anchorCtr="0" anchor="ctr" bIns="91425" lIns="91425" spcFirstLastPara="1" rIns="91425" wrap="square" tIns="91425">
            <a:noAutofit/>
          </a:bodyPr>
          <a:lstStyle/>
          <a:p>
            <a:pPr indent="0" lvl="0" marL="0" rtl="0" algn="l">
              <a:lnSpc>
                <a:spcPct val="150000"/>
              </a:lnSpc>
              <a:spcBef>
                <a:spcPts val="0"/>
              </a:spcBef>
              <a:spcAft>
                <a:spcPts val="0"/>
              </a:spcAft>
              <a:buNone/>
            </a:pPr>
            <a:r>
              <a:rPr b="1" lang="en" sz="1200">
                <a:solidFill>
                  <a:srgbClr val="000000"/>
                </a:solidFill>
              </a:rPr>
              <a:t>Each month . . .</a:t>
            </a:r>
            <a:endParaRPr sz="1200"/>
          </a:p>
        </p:txBody>
      </p:sp>
      <p:grpSp>
        <p:nvGrpSpPr>
          <p:cNvPr id="327" name="Google Shape;327;p63"/>
          <p:cNvGrpSpPr/>
          <p:nvPr/>
        </p:nvGrpSpPr>
        <p:grpSpPr>
          <a:xfrm>
            <a:off x="5806421" y="1406960"/>
            <a:ext cx="2009458" cy="1970432"/>
            <a:chOff x="2886546" y="2686548"/>
            <a:chExt cx="2009458" cy="1970432"/>
          </a:xfrm>
        </p:grpSpPr>
        <p:pic>
          <p:nvPicPr>
            <p:cNvPr id="328" name="Google Shape;328;p63"/>
            <p:cNvPicPr preferRelativeResize="0"/>
            <p:nvPr/>
          </p:nvPicPr>
          <p:blipFill rotWithShape="1">
            <a:blip r:embed="rId3">
              <a:alphaModFix/>
            </a:blip>
            <a:srcRect b="36636" l="26004" r="29958" t="30054"/>
            <a:stretch/>
          </p:blipFill>
          <p:spPr>
            <a:xfrm rot="123110">
              <a:off x="2919973" y="2720714"/>
              <a:ext cx="1942604" cy="1902099"/>
            </a:xfrm>
            <a:prstGeom prst="rect">
              <a:avLst/>
            </a:prstGeom>
            <a:noFill/>
            <a:ln>
              <a:noFill/>
            </a:ln>
          </p:spPr>
        </p:pic>
        <p:sp>
          <p:nvSpPr>
            <p:cNvPr id="329" name="Google Shape;329;p63"/>
            <p:cNvSpPr txBox="1"/>
            <p:nvPr/>
          </p:nvSpPr>
          <p:spPr>
            <a:xfrm>
              <a:off x="3276725" y="3246775"/>
              <a:ext cx="1229100" cy="1154400"/>
            </a:xfrm>
            <a:prstGeom prst="rect">
              <a:avLst/>
            </a:prstGeom>
            <a:noFill/>
            <a:ln>
              <a:noFill/>
            </a:ln>
          </p:spPr>
          <p:txBody>
            <a:bodyPr anchorCtr="0" anchor="t" bIns="45725" lIns="45725" spcFirstLastPara="1" rIns="45725" wrap="square" tIns="45725">
              <a:noAutofit/>
            </a:bodyPr>
            <a:lstStyle/>
            <a:p>
              <a:pPr indent="0" lvl="0" marL="0" rtl="0" algn="ctr">
                <a:lnSpc>
                  <a:spcPct val="115000"/>
                </a:lnSpc>
                <a:spcBef>
                  <a:spcPts val="0"/>
                </a:spcBef>
                <a:spcAft>
                  <a:spcPts val="0"/>
                </a:spcAft>
                <a:buNone/>
              </a:pPr>
              <a:r>
                <a:rPr b="1" lang="en" sz="1200">
                  <a:solidFill>
                    <a:schemeClr val="dk1"/>
                  </a:solidFill>
                </a:rPr>
                <a:t>3.</a:t>
              </a:r>
              <a:endParaRPr b="1" sz="1200">
                <a:solidFill>
                  <a:schemeClr val="dk1"/>
                </a:solidFill>
              </a:endParaRPr>
            </a:p>
            <a:p>
              <a:pPr indent="0" lvl="0" marL="0" rtl="0" algn="ctr">
                <a:lnSpc>
                  <a:spcPct val="115000"/>
                </a:lnSpc>
                <a:spcBef>
                  <a:spcPts val="0"/>
                </a:spcBef>
                <a:spcAft>
                  <a:spcPts val="0"/>
                </a:spcAft>
                <a:buNone/>
              </a:pPr>
              <a:r>
                <a:rPr b="1" lang="en" sz="1200">
                  <a:solidFill>
                    <a:schemeClr val="dk1"/>
                  </a:solidFill>
                </a:rPr>
                <a:t>How did</a:t>
              </a:r>
              <a:endParaRPr b="1" sz="1200">
                <a:solidFill>
                  <a:schemeClr val="dk1"/>
                </a:solidFill>
              </a:endParaRPr>
            </a:p>
            <a:p>
              <a:pPr indent="0" lvl="0" marL="0" rtl="0" algn="ctr">
                <a:lnSpc>
                  <a:spcPct val="115000"/>
                </a:lnSpc>
                <a:spcBef>
                  <a:spcPts val="0"/>
                </a:spcBef>
                <a:spcAft>
                  <a:spcPts val="0"/>
                </a:spcAft>
                <a:buNone/>
              </a:pPr>
              <a:r>
                <a:rPr b="1" lang="en" sz="1200">
                  <a:solidFill>
                    <a:schemeClr val="dk1"/>
                  </a:solidFill>
                </a:rPr>
                <a:t>it go?</a:t>
              </a:r>
              <a:endParaRPr b="1" sz="1200">
                <a:solidFill>
                  <a:schemeClr val="dk1"/>
                </a:solidFill>
              </a:endParaRPr>
            </a:p>
            <a:p>
              <a:pPr indent="0" lvl="0" marL="0" rtl="0" algn="ctr">
                <a:lnSpc>
                  <a:spcPct val="115000"/>
                </a:lnSpc>
                <a:spcBef>
                  <a:spcPts val="0"/>
                </a:spcBef>
                <a:spcAft>
                  <a:spcPts val="0"/>
                </a:spcAft>
                <a:buNone/>
              </a:pPr>
              <a:r>
                <a:t/>
              </a:r>
              <a:endParaRPr b="1" sz="1200"/>
            </a:p>
          </p:txBody>
        </p:sp>
      </p:grpSp>
      <p:grpSp>
        <p:nvGrpSpPr>
          <p:cNvPr id="330" name="Google Shape;330;p63"/>
          <p:cNvGrpSpPr/>
          <p:nvPr/>
        </p:nvGrpSpPr>
        <p:grpSpPr>
          <a:xfrm>
            <a:off x="1056071" y="1721000"/>
            <a:ext cx="1870360" cy="1620000"/>
            <a:chOff x="3277171" y="450150"/>
            <a:chExt cx="1870360" cy="1620000"/>
          </a:xfrm>
        </p:grpSpPr>
        <p:pic>
          <p:nvPicPr>
            <p:cNvPr id="331" name="Google Shape;331;p63"/>
            <p:cNvPicPr preferRelativeResize="0"/>
            <p:nvPr/>
          </p:nvPicPr>
          <p:blipFill rotWithShape="1">
            <a:blip r:embed="rId4">
              <a:alphaModFix/>
            </a:blip>
            <a:srcRect b="32533" l="31972" r="31475" t="32954"/>
            <a:stretch/>
          </p:blipFill>
          <p:spPr>
            <a:xfrm rot="5400000">
              <a:off x="3447207" y="280114"/>
              <a:ext cx="1530288" cy="1870360"/>
            </a:xfrm>
            <a:prstGeom prst="rect">
              <a:avLst/>
            </a:prstGeom>
            <a:noFill/>
            <a:ln>
              <a:noFill/>
            </a:ln>
          </p:spPr>
        </p:pic>
        <p:sp>
          <p:nvSpPr>
            <p:cNvPr id="332" name="Google Shape;332;p63"/>
            <p:cNvSpPr txBox="1"/>
            <p:nvPr/>
          </p:nvSpPr>
          <p:spPr>
            <a:xfrm>
              <a:off x="3549650" y="915750"/>
              <a:ext cx="1325400" cy="1154400"/>
            </a:xfrm>
            <a:prstGeom prst="rect">
              <a:avLst/>
            </a:prstGeom>
            <a:noFill/>
            <a:ln>
              <a:noFill/>
            </a:ln>
          </p:spPr>
          <p:txBody>
            <a:bodyPr anchorCtr="0" anchor="t" bIns="45725" lIns="45725" spcFirstLastPara="1" rIns="45725" wrap="square" tIns="45725">
              <a:noAutofit/>
            </a:bodyPr>
            <a:lstStyle/>
            <a:p>
              <a:pPr indent="0" lvl="0" marL="0" rtl="0" algn="ctr">
                <a:lnSpc>
                  <a:spcPct val="115000"/>
                </a:lnSpc>
                <a:spcBef>
                  <a:spcPts val="0"/>
                </a:spcBef>
                <a:spcAft>
                  <a:spcPts val="0"/>
                </a:spcAft>
                <a:buNone/>
              </a:pPr>
              <a:r>
                <a:rPr b="1" lang="en" sz="1200"/>
                <a:t>1.</a:t>
              </a:r>
              <a:endParaRPr b="1" sz="1200"/>
            </a:p>
            <a:p>
              <a:pPr indent="0" lvl="0" marL="0" rtl="0" algn="ctr">
                <a:lnSpc>
                  <a:spcPct val="115000"/>
                </a:lnSpc>
                <a:spcBef>
                  <a:spcPts val="0"/>
                </a:spcBef>
                <a:spcAft>
                  <a:spcPts val="0"/>
                </a:spcAft>
                <a:buNone/>
              </a:pPr>
              <a:r>
                <a:rPr b="1" lang="en" sz="1200"/>
                <a:t>Pick a Project.</a:t>
              </a:r>
              <a:endParaRPr b="1" sz="1200"/>
            </a:p>
            <a:p>
              <a:pPr indent="0" lvl="0" marL="0" rtl="0" algn="ctr">
                <a:spcBef>
                  <a:spcPts val="0"/>
                </a:spcBef>
                <a:spcAft>
                  <a:spcPts val="0"/>
                </a:spcAft>
                <a:buNone/>
              </a:pPr>
              <a:r>
                <a:t/>
              </a:r>
              <a:endParaRPr b="1" sz="1200"/>
            </a:p>
          </p:txBody>
        </p:sp>
      </p:grpSp>
      <p:grpSp>
        <p:nvGrpSpPr>
          <p:cNvPr id="333" name="Google Shape;333;p63"/>
          <p:cNvGrpSpPr/>
          <p:nvPr/>
        </p:nvGrpSpPr>
        <p:grpSpPr>
          <a:xfrm>
            <a:off x="3501076" y="1632501"/>
            <a:ext cx="2141849" cy="1708510"/>
            <a:chOff x="5147526" y="1611326"/>
            <a:chExt cx="2141849" cy="1708510"/>
          </a:xfrm>
        </p:grpSpPr>
        <p:pic>
          <p:nvPicPr>
            <p:cNvPr id="334" name="Google Shape;334;p63"/>
            <p:cNvPicPr preferRelativeResize="0"/>
            <p:nvPr/>
          </p:nvPicPr>
          <p:blipFill rotWithShape="1">
            <a:blip r:embed="rId5">
              <a:alphaModFix/>
            </a:blip>
            <a:srcRect b="27479" l="28671" r="31244" t="32833"/>
            <a:stretch/>
          </p:blipFill>
          <p:spPr>
            <a:xfrm rot="-5241178">
              <a:off x="5411125" y="1430837"/>
              <a:ext cx="1614653" cy="2069488"/>
            </a:xfrm>
            <a:prstGeom prst="rect">
              <a:avLst/>
            </a:prstGeom>
            <a:noFill/>
            <a:ln>
              <a:noFill/>
            </a:ln>
          </p:spPr>
        </p:pic>
        <p:sp>
          <p:nvSpPr>
            <p:cNvPr id="335" name="Google Shape;335;p63"/>
            <p:cNvSpPr txBox="1"/>
            <p:nvPr/>
          </p:nvSpPr>
          <p:spPr>
            <a:xfrm>
              <a:off x="5555750" y="2165413"/>
              <a:ext cx="1325400" cy="1154400"/>
            </a:xfrm>
            <a:prstGeom prst="rect">
              <a:avLst/>
            </a:prstGeom>
            <a:noFill/>
            <a:ln>
              <a:noFill/>
            </a:ln>
          </p:spPr>
          <p:txBody>
            <a:bodyPr anchorCtr="0" anchor="t" bIns="45725" lIns="45725" spcFirstLastPara="1" rIns="45725" wrap="square" tIns="45725">
              <a:noAutofit/>
            </a:bodyPr>
            <a:lstStyle/>
            <a:p>
              <a:pPr indent="0" lvl="0" marL="0" rtl="0" algn="ctr">
                <a:lnSpc>
                  <a:spcPct val="115000"/>
                </a:lnSpc>
                <a:spcBef>
                  <a:spcPts val="0"/>
                </a:spcBef>
                <a:spcAft>
                  <a:spcPts val="0"/>
                </a:spcAft>
                <a:buNone/>
              </a:pPr>
              <a:r>
                <a:rPr b="1" lang="en" sz="1200"/>
                <a:t>2.</a:t>
              </a:r>
              <a:endParaRPr b="1" sz="1200"/>
            </a:p>
            <a:p>
              <a:pPr indent="0" lvl="0" marL="0" rtl="0" algn="ctr">
                <a:lnSpc>
                  <a:spcPct val="115000"/>
                </a:lnSpc>
                <a:spcBef>
                  <a:spcPts val="0"/>
                </a:spcBef>
                <a:spcAft>
                  <a:spcPts val="0"/>
                </a:spcAft>
                <a:buNone/>
              </a:pPr>
              <a:r>
                <a:rPr b="1" lang="en" sz="1200"/>
                <a:t>Project time!</a:t>
              </a:r>
              <a:endParaRPr b="1" sz="1200"/>
            </a:p>
            <a:p>
              <a:pPr indent="0" lvl="0" marL="0" rtl="0" algn="ctr">
                <a:spcBef>
                  <a:spcPts val="0"/>
                </a:spcBef>
                <a:spcAft>
                  <a:spcPts val="0"/>
                </a:spcAft>
                <a:buNone/>
              </a:pPr>
              <a:r>
                <a:t/>
              </a:r>
              <a:endParaRPr b="1" sz="1200"/>
            </a:p>
          </p:txBody>
        </p:sp>
      </p:grpSp>
      <p:sp>
        <p:nvSpPr>
          <p:cNvPr id="336" name="Google Shape;336;p63"/>
          <p:cNvSpPr txBox="1"/>
          <p:nvPr/>
        </p:nvSpPr>
        <p:spPr>
          <a:xfrm>
            <a:off x="490250" y="657550"/>
            <a:ext cx="42084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3000"/>
              <a:t>Your Role</a:t>
            </a:r>
            <a:endParaRPr sz="3000"/>
          </a:p>
        </p:txBody>
      </p:sp>
      <p:sp>
        <p:nvSpPr>
          <p:cNvPr id="337" name="Google Shape;337;p63"/>
          <p:cNvSpPr txBox="1"/>
          <p:nvPr>
            <p:ph type="title"/>
          </p:nvPr>
        </p:nvSpPr>
        <p:spPr>
          <a:xfrm>
            <a:off x="1122800" y="3070150"/>
            <a:ext cx="1752600" cy="723300"/>
          </a:xfrm>
          <a:prstGeom prst="rect">
            <a:avLst/>
          </a:prstGeom>
        </p:spPr>
        <p:txBody>
          <a:bodyPr anchorCtr="0" anchor="ctr" bIns="91425" lIns="91425" spcFirstLastPara="1" rIns="91425" wrap="square" tIns="91425">
            <a:noAutofit/>
          </a:bodyPr>
          <a:lstStyle/>
          <a:p>
            <a:pPr indent="0" lvl="0" marL="0" rtl="0" algn="l">
              <a:lnSpc>
                <a:spcPct val="150000"/>
              </a:lnSpc>
              <a:spcBef>
                <a:spcPts val="0"/>
              </a:spcBef>
              <a:spcAft>
                <a:spcPts val="0"/>
              </a:spcAft>
              <a:buNone/>
            </a:pPr>
            <a:r>
              <a:rPr b="1" lang="en" sz="900">
                <a:solidFill>
                  <a:srgbClr val="000000"/>
                </a:solidFill>
              </a:rPr>
              <a:t>Let your child take the lead.</a:t>
            </a:r>
            <a:endParaRPr sz="900"/>
          </a:p>
        </p:txBody>
      </p:sp>
      <p:sp>
        <p:nvSpPr>
          <p:cNvPr id="338" name="Google Shape;338;p63"/>
          <p:cNvSpPr txBox="1"/>
          <p:nvPr>
            <p:ph type="title"/>
          </p:nvPr>
        </p:nvSpPr>
        <p:spPr>
          <a:xfrm>
            <a:off x="3695700" y="3070150"/>
            <a:ext cx="1557300" cy="723300"/>
          </a:xfrm>
          <a:prstGeom prst="rect">
            <a:avLst/>
          </a:prstGeom>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sz="900">
                <a:solidFill>
                  <a:srgbClr val="000000"/>
                </a:solidFill>
              </a:rPr>
              <a:t>Step back, so your child can step up.</a:t>
            </a:r>
            <a:endParaRPr b="1" sz="900">
              <a:solidFill>
                <a:srgbClr val="000000"/>
              </a:solidFill>
            </a:endParaRPr>
          </a:p>
        </p:txBody>
      </p:sp>
      <p:sp>
        <p:nvSpPr>
          <p:cNvPr id="339" name="Google Shape;339;p63"/>
          <p:cNvSpPr txBox="1"/>
          <p:nvPr>
            <p:ph type="title"/>
          </p:nvPr>
        </p:nvSpPr>
        <p:spPr>
          <a:xfrm>
            <a:off x="5838250" y="3070150"/>
            <a:ext cx="1945800" cy="723300"/>
          </a:xfrm>
          <a:prstGeom prst="rect">
            <a:avLst/>
          </a:prstGeom>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sz="900">
                <a:solidFill>
                  <a:srgbClr val="000000"/>
                </a:solidFill>
              </a:rPr>
              <a:t>You and your child reflect on the experience</a:t>
            </a:r>
            <a:r>
              <a:rPr b="1" lang="en" sz="900">
                <a:solidFill>
                  <a:srgbClr val="000000"/>
                </a:solidFill>
              </a:rPr>
              <a:t>.</a:t>
            </a:r>
            <a:endParaRPr b="1" sz="900">
              <a:solidFill>
                <a:srgbClr val="000000"/>
              </a:solidFill>
            </a:endParaRPr>
          </a:p>
        </p:txBody>
      </p:sp>
      <p:sp>
        <p:nvSpPr>
          <p:cNvPr id="340" name="Google Shape;340;p63"/>
          <p:cNvSpPr txBox="1"/>
          <p:nvPr>
            <p:ph type="title"/>
          </p:nvPr>
        </p:nvSpPr>
        <p:spPr>
          <a:xfrm>
            <a:off x="887750" y="3476450"/>
            <a:ext cx="2222700" cy="452400"/>
          </a:xfrm>
          <a:prstGeom prst="rect">
            <a:avLst/>
          </a:prstGeom>
        </p:spPr>
        <p:txBody>
          <a:bodyPr anchorCtr="0" anchor="ctr" bIns="91425" lIns="91425" spcFirstLastPara="1" rIns="91425" wrap="square" tIns="91425">
            <a:noAutofit/>
          </a:bodyPr>
          <a:lstStyle/>
          <a:p>
            <a:pPr indent="0" lvl="0" marL="0" rtl="0" algn="ctr">
              <a:lnSpc>
                <a:spcPct val="150000"/>
              </a:lnSpc>
              <a:spcBef>
                <a:spcPts val="0"/>
              </a:spcBef>
              <a:spcAft>
                <a:spcPts val="0"/>
              </a:spcAft>
              <a:buNone/>
            </a:pPr>
            <a:r>
              <a:rPr i="1" lang="en" sz="900">
                <a:solidFill>
                  <a:srgbClr val="000000"/>
                </a:solidFill>
              </a:rPr>
              <a:t>Project Ideas List for inspiration</a:t>
            </a:r>
            <a:endParaRPr i="1" sz="900"/>
          </a:p>
        </p:txBody>
      </p:sp>
      <p:sp>
        <p:nvSpPr>
          <p:cNvPr id="341" name="Google Shape;341;p63"/>
          <p:cNvSpPr txBox="1"/>
          <p:nvPr>
            <p:ph type="title"/>
          </p:nvPr>
        </p:nvSpPr>
        <p:spPr>
          <a:xfrm>
            <a:off x="3460650" y="3377400"/>
            <a:ext cx="2222700" cy="723300"/>
          </a:xfrm>
          <a:prstGeom prst="rect">
            <a:avLst/>
          </a:prstGeom>
        </p:spPr>
        <p:txBody>
          <a:bodyPr anchorCtr="0" anchor="ctr" bIns="91425" lIns="91425" spcFirstLastPara="1" rIns="91425" wrap="square" tIns="91425">
            <a:noAutofit/>
          </a:bodyPr>
          <a:lstStyle/>
          <a:p>
            <a:pPr indent="0" lvl="0" marL="0" rtl="0" algn="ctr">
              <a:lnSpc>
                <a:spcPct val="150000"/>
              </a:lnSpc>
              <a:spcBef>
                <a:spcPts val="0"/>
              </a:spcBef>
              <a:spcAft>
                <a:spcPts val="0"/>
              </a:spcAft>
              <a:buNone/>
            </a:pPr>
            <a:r>
              <a:rPr i="1" lang="en" sz="900">
                <a:solidFill>
                  <a:srgbClr val="000000"/>
                </a:solidFill>
              </a:rPr>
              <a:t>Letting go is an act of bravery!</a:t>
            </a:r>
            <a:endParaRPr i="1" sz="900"/>
          </a:p>
        </p:txBody>
      </p:sp>
      <p:sp>
        <p:nvSpPr>
          <p:cNvPr id="342" name="Google Shape;342;p63"/>
          <p:cNvSpPr txBox="1"/>
          <p:nvPr>
            <p:ph type="title"/>
          </p:nvPr>
        </p:nvSpPr>
        <p:spPr>
          <a:xfrm>
            <a:off x="5934850" y="3476450"/>
            <a:ext cx="1752600" cy="723300"/>
          </a:xfrm>
          <a:prstGeom prst="rect">
            <a:avLst/>
          </a:prstGeom>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i="1" lang="en" sz="900">
                <a:solidFill>
                  <a:srgbClr val="000000"/>
                </a:solidFill>
              </a:rPr>
              <a:t>Project Handout includes conversation starters</a:t>
            </a:r>
            <a:endParaRPr i="1" sz="9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64"/>
          <p:cNvSpPr txBox="1"/>
          <p:nvPr>
            <p:ph type="title"/>
          </p:nvPr>
        </p:nvSpPr>
        <p:spPr>
          <a:xfrm>
            <a:off x="461025" y="1734775"/>
            <a:ext cx="2497800" cy="12636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2800"/>
              <a:t>Encouraging Independence at Home</a:t>
            </a:r>
            <a:endParaRPr sz="2800"/>
          </a:p>
        </p:txBody>
      </p:sp>
      <p:grpSp>
        <p:nvGrpSpPr>
          <p:cNvPr id="349" name="Google Shape;349;p64"/>
          <p:cNvGrpSpPr/>
          <p:nvPr/>
        </p:nvGrpSpPr>
        <p:grpSpPr>
          <a:xfrm>
            <a:off x="3336971" y="1916648"/>
            <a:ext cx="2009458" cy="1970432"/>
            <a:chOff x="2886546" y="2686548"/>
            <a:chExt cx="2009458" cy="1970432"/>
          </a:xfrm>
        </p:grpSpPr>
        <p:pic>
          <p:nvPicPr>
            <p:cNvPr id="350" name="Google Shape;350;p64"/>
            <p:cNvPicPr preferRelativeResize="0"/>
            <p:nvPr/>
          </p:nvPicPr>
          <p:blipFill rotWithShape="1">
            <a:blip r:embed="rId3">
              <a:alphaModFix/>
            </a:blip>
            <a:srcRect b="36636" l="26004" r="29958" t="30054"/>
            <a:stretch/>
          </p:blipFill>
          <p:spPr>
            <a:xfrm rot="123110">
              <a:off x="2919973" y="2720714"/>
              <a:ext cx="1942604" cy="1902099"/>
            </a:xfrm>
            <a:prstGeom prst="rect">
              <a:avLst/>
            </a:prstGeom>
            <a:noFill/>
            <a:ln>
              <a:noFill/>
            </a:ln>
          </p:spPr>
        </p:pic>
        <p:sp>
          <p:nvSpPr>
            <p:cNvPr id="351" name="Google Shape;351;p64"/>
            <p:cNvSpPr txBox="1"/>
            <p:nvPr/>
          </p:nvSpPr>
          <p:spPr>
            <a:xfrm>
              <a:off x="3276725" y="3246775"/>
              <a:ext cx="1229100" cy="1154400"/>
            </a:xfrm>
            <a:prstGeom prst="rect">
              <a:avLst/>
            </a:prstGeom>
            <a:noFill/>
            <a:ln>
              <a:noFill/>
            </a:ln>
          </p:spPr>
          <p:txBody>
            <a:bodyPr anchorCtr="0" anchor="t" bIns="45725" lIns="45725" spcFirstLastPara="1" rIns="45725" wrap="square" tIns="45725">
              <a:noAutofit/>
            </a:bodyPr>
            <a:lstStyle/>
            <a:p>
              <a:pPr indent="0" lvl="0" marL="0" rtl="0" algn="ctr">
                <a:lnSpc>
                  <a:spcPct val="115000"/>
                </a:lnSpc>
                <a:spcBef>
                  <a:spcPts val="0"/>
                </a:spcBef>
                <a:spcAft>
                  <a:spcPts val="0"/>
                </a:spcAft>
                <a:buNone/>
              </a:pPr>
              <a:r>
                <a:rPr b="1" lang="en" sz="1200">
                  <a:solidFill>
                    <a:schemeClr val="dk1"/>
                  </a:solidFill>
                </a:rPr>
                <a:t>Let them explore, play, and discover new hobbies.</a:t>
              </a:r>
              <a:endParaRPr b="1" sz="1200">
                <a:solidFill>
                  <a:schemeClr val="dk1"/>
                </a:solidFill>
              </a:endParaRPr>
            </a:p>
            <a:p>
              <a:pPr indent="0" lvl="0" marL="0" rtl="0" algn="ctr">
                <a:lnSpc>
                  <a:spcPct val="115000"/>
                </a:lnSpc>
                <a:spcBef>
                  <a:spcPts val="0"/>
                </a:spcBef>
                <a:spcAft>
                  <a:spcPts val="0"/>
                </a:spcAft>
                <a:buNone/>
              </a:pPr>
              <a:r>
                <a:t/>
              </a:r>
              <a:endParaRPr b="1" sz="1200"/>
            </a:p>
          </p:txBody>
        </p:sp>
      </p:grpSp>
      <p:grpSp>
        <p:nvGrpSpPr>
          <p:cNvPr id="352" name="Google Shape;352;p64"/>
          <p:cNvGrpSpPr/>
          <p:nvPr/>
        </p:nvGrpSpPr>
        <p:grpSpPr>
          <a:xfrm>
            <a:off x="3036046" y="625500"/>
            <a:ext cx="1870360" cy="1620000"/>
            <a:chOff x="3277171" y="450150"/>
            <a:chExt cx="1870360" cy="1620000"/>
          </a:xfrm>
        </p:grpSpPr>
        <p:pic>
          <p:nvPicPr>
            <p:cNvPr id="353" name="Google Shape;353;p64"/>
            <p:cNvPicPr preferRelativeResize="0"/>
            <p:nvPr/>
          </p:nvPicPr>
          <p:blipFill rotWithShape="1">
            <a:blip r:embed="rId4">
              <a:alphaModFix/>
            </a:blip>
            <a:srcRect b="32533" l="31972" r="31475" t="32954"/>
            <a:stretch/>
          </p:blipFill>
          <p:spPr>
            <a:xfrm rot="5400000">
              <a:off x="3447207" y="280114"/>
              <a:ext cx="1530288" cy="1870360"/>
            </a:xfrm>
            <a:prstGeom prst="rect">
              <a:avLst/>
            </a:prstGeom>
            <a:noFill/>
            <a:ln>
              <a:noFill/>
            </a:ln>
          </p:spPr>
        </p:pic>
        <p:sp>
          <p:nvSpPr>
            <p:cNvPr id="354" name="Google Shape;354;p64"/>
            <p:cNvSpPr txBox="1"/>
            <p:nvPr/>
          </p:nvSpPr>
          <p:spPr>
            <a:xfrm>
              <a:off x="3549650" y="915750"/>
              <a:ext cx="1325400" cy="1154400"/>
            </a:xfrm>
            <a:prstGeom prst="rect">
              <a:avLst/>
            </a:prstGeom>
            <a:noFill/>
            <a:ln>
              <a:noFill/>
            </a:ln>
          </p:spPr>
          <p:txBody>
            <a:bodyPr anchorCtr="0" anchor="t" bIns="45725" lIns="45725" spcFirstLastPara="1" rIns="45725" wrap="square" tIns="45725">
              <a:noAutofit/>
            </a:bodyPr>
            <a:lstStyle/>
            <a:p>
              <a:pPr indent="0" lvl="0" marL="0" rtl="0" algn="ctr">
                <a:lnSpc>
                  <a:spcPct val="115000"/>
                </a:lnSpc>
                <a:spcBef>
                  <a:spcPts val="0"/>
                </a:spcBef>
                <a:spcAft>
                  <a:spcPts val="0"/>
                </a:spcAft>
                <a:buNone/>
              </a:pPr>
              <a:r>
                <a:rPr b="1" lang="en" sz="1200"/>
                <a:t>Wait before helping.</a:t>
              </a:r>
              <a:endParaRPr b="1" sz="1200"/>
            </a:p>
            <a:p>
              <a:pPr indent="0" lvl="0" marL="0" rtl="0" algn="ctr">
                <a:spcBef>
                  <a:spcPts val="0"/>
                </a:spcBef>
                <a:spcAft>
                  <a:spcPts val="0"/>
                </a:spcAft>
                <a:buNone/>
              </a:pPr>
              <a:r>
                <a:t/>
              </a:r>
              <a:endParaRPr b="1" sz="1200"/>
            </a:p>
          </p:txBody>
        </p:sp>
      </p:grpSp>
      <p:grpSp>
        <p:nvGrpSpPr>
          <p:cNvPr id="355" name="Google Shape;355;p64"/>
          <p:cNvGrpSpPr/>
          <p:nvPr/>
        </p:nvGrpSpPr>
        <p:grpSpPr>
          <a:xfrm>
            <a:off x="4906401" y="1289876"/>
            <a:ext cx="2141849" cy="1708510"/>
            <a:chOff x="5147526" y="1611326"/>
            <a:chExt cx="2141849" cy="1708510"/>
          </a:xfrm>
        </p:grpSpPr>
        <p:pic>
          <p:nvPicPr>
            <p:cNvPr id="356" name="Google Shape;356;p64"/>
            <p:cNvPicPr preferRelativeResize="0"/>
            <p:nvPr/>
          </p:nvPicPr>
          <p:blipFill rotWithShape="1">
            <a:blip r:embed="rId5">
              <a:alphaModFix/>
            </a:blip>
            <a:srcRect b="27479" l="28671" r="31244" t="32833"/>
            <a:stretch/>
          </p:blipFill>
          <p:spPr>
            <a:xfrm rot="-5241178">
              <a:off x="5411125" y="1430837"/>
              <a:ext cx="1614653" cy="2069488"/>
            </a:xfrm>
            <a:prstGeom prst="rect">
              <a:avLst/>
            </a:prstGeom>
            <a:noFill/>
            <a:ln>
              <a:noFill/>
            </a:ln>
          </p:spPr>
        </p:pic>
        <p:sp>
          <p:nvSpPr>
            <p:cNvPr id="357" name="Google Shape;357;p64"/>
            <p:cNvSpPr txBox="1"/>
            <p:nvPr/>
          </p:nvSpPr>
          <p:spPr>
            <a:xfrm>
              <a:off x="5555750" y="2165413"/>
              <a:ext cx="1325400" cy="1154400"/>
            </a:xfrm>
            <a:prstGeom prst="rect">
              <a:avLst/>
            </a:prstGeom>
            <a:noFill/>
            <a:ln>
              <a:noFill/>
            </a:ln>
          </p:spPr>
          <p:txBody>
            <a:bodyPr anchorCtr="0" anchor="t" bIns="45725" lIns="45725" spcFirstLastPara="1" rIns="45725" wrap="square" tIns="45725">
              <a:noAutofit/>
            </a:bodyPr>
            <a:lstStyle/>
            <a:p>
              <a:pPr indent="0" lvl="0" marL="0" rtl="0" algn="ctr">
                <a:lnSpc>
                  <a:spcPct val="115000"/>
                </a:lnSpc>
                <a:spcBef>
                  <a:spcPts val="0"/>
                </a:spcBef>
                <a:spcAft>
                  <a:spcPts val="0"/>
                </a:spcAft>
                <a:buNone/>
              </a:pPr>
              <a:r>
                <a:rPr b="1" lang="en" sz="1200"/>
                <a:t>Let your child lead.</a:t>
              </a:r>
              <a:endParaRPr b="1" sz="1200"/>
            </a:p>
            <a:p>
              <a:pPr indent="0" lvl="0" marL="0" rtl="0" algn="ctr">
                <a:spcBef>
                  <a:spcPts val="0"/>
                </a:spcBef>
                <a:spcAft>
                  <a:spcPts val="0"/>
                </a:spcAft>
                <a:buNone/>
              </a:pPr>
              <a:r>
                <a:t/>
              </a:r>
              <a:endParaRPr b="1" sz="1200"/>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65"/>
          <p:cNvSpPr txBox="1"/>
          <p:nvPr/>
        </p:nvSpPr>
        <p:spPr>
          <a:xfrm>
            <a:off x="1110525" y="2158975"/>
            <a:ext cx="1994400" cy="76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t>What </a:t>
            </a:r>
            <a:r>
              <a:rPr b="1" lang="en" sz="1200"/>
              <a:t>I was allowed to do</a:t>
            </a:r>
            <a:r>
              <a:rPr lang="en" sz="1200"/>
              <a:t> on my own as a kid:</a:t>
            </a:r>
            <a:endParaRPr sz="1200"/>
          </a:p>
        </p:txBody>
      </p:sp>
      <p:sp>
        <p:nvSpPr>
          <p:cNvPr id="363" name="Google Shape;363;p65"/>
          <p:cNvSpPr txBox="1"/>
          <p:nvPr/>
        </p:nvSpPr>
        <p:spPr>
          <a:xfrm>
            <a:off x="3549900" y="2158975"/>
            <a:ext cx="2044200" cy="76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t>What </a:t>
            </a:r>
            <a:r>
              <a:rPr b="1" lang="en" sz="1200"/>
              <a:t>I allow my kid</a:t>
            </a:r>
            <a:r>
              <a:rPr lang="en" sz="1200"/>
              <a:t> </a:t>
            </a:r>
            <a:r>
              <a:rPr b="1" lang="en" sz="1200"/>
              <a:t>to do</a:t>
            </a:r>
            <a:r>
              <a:rPr lang="en" sz="1200"/>
              <a:t> on their own now</a:t>
            </a:r>
            <a:r>
              <a:rPr lang="en" sz="1200"/>
              <a:t>:</a:t>
            </a:r>
            <a:endParaRPr sz="1200"/>
          </a:p>
        </p:txBody>
      </p:sp>
      <p:sp>
        <p:nvSpPr>
          <p:cNvPr id="364" name="Google Shape;364;p65"/>
          <p:cNvSpPr txBox="1"/>
          <p:nvPr/>
        </p:nvSpPr>
        <p:spPr>
          <a:xfrm>
            <a:off x="5863425" y="2158975"/>
            <a:ext cx="2610300" cy="76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t>What </a:t>
            </a:r>
            <a:r>
              <a:rPr b="1" lang="en" sz="1200"/>
              <a:t>I </a:t>
            </a:r>
            <a:r>
              <a:rPr b="1" i="1" lang="en" sz="1200"/>
              <a:t>don't</a:t>
            </a:r>
            <a:r>
              <a:rPr b="1" lang="en" sz="1200"/>
              <a:t> allow my kid to do</a:t>
            </a:r>
            <a:endParaRPr b="1" sz="1200"/>
          </a:p>
          <a:p>
            <a:pPr indent="0" lvl="0" marL="0" rtl="0" algn="ctr">
              <a:spcBef>
                <a:spcPts val="0"/>
              </a:spcBef>
              <a:spcAft>
                <a:spcPts val="0"/>
              </a:spcAft>
              <a:buNone/>
            </a:pPr>
            <a:r>
              <a:rPr lang="en" sz="1200"/>
              <a:t>on their own yet:</a:t>
            </a:r>
            <a:endParaRPr sz="12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66"/>
          <p:cNvSpPr txBox="1"/>
          <p:nvPr>
            <p:ph type="ctrTitle"/>
          </p:nvPr>
        </p:nvSpPr>
        <p:spPr>
          <a:xfrm>
            <a:off x="265783" y="392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NEXT UP:</a:t>
            </a:r>
            <a:endParaRPr/>
          </a:p>
        </p:txBody>
      </p:sp>
      <p:sp>
        <p:nvSpPr>
          <p:cNvPr id="370" name="Google Shape;370;p66"/>
          <p:cNvSpPr txBox="1"/>
          <p:nvPr>
            <p:ph idx="1" type="subTitle"/>
          </p:nvPr>
        </p:nvSpPr>
        <p:spPr>
          <a:xfrm>
            <a:off x="1974600" y="2620500"/>
            <a:ext cx="51948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t>Stay tuned for your first monthly Project Handout</a:t>
            </a:r>
            <a:endParaRPr sz="1800"/>
          </a:p>
          <a:p>
            <a:pPr indent="0" lvl="0" marL="0" rtl="0" algn="ctr">
              <a:spcBef>
                <a:spcPts val="0"/>
              </a:spcBef>
              <a:spcAft>
                <a:spcPts val="0"/>
              </a:spcAft>
              <a:buNone/>
            </a:pPr>
            <a:r>
              <a:rPr lang="en" sz="1800"/>
              <a:t>that will guide you and your child through</a:t>
            </a:r>
            <a:endParaRPr sz="1800"/>
          </a:p>
          <a:p>
            <a:pPr indent="0" lvl="0" marL="0" rtl="0" algn="ctr">
              <a:spcBef>
                <a:spcPts val="0"/>
              </a:spcBef>
              <a:spcAft>
                <a:spcPts val="0"/>
              </a:spcAft>
              <a:buNone/>
            </a:pPr>
            <a:r>
              <a:rPr lang="en" sz="1800"/>
              <a:t>their first Let Grow Project!</a:t>
            </a:r>
            <a:endParaRPr sz="18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67"/>
          <p:cNvSpPr txBox="1"/>
          <p:nvPr>
            <p:ph type="ctrTitle"/>
          </p:nvPr>
        </p:nvSpPr>
        <p:spPr>
          <a:xfrm>
            <a:off x="311708" y="1043200"/>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Q &amp; A</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Let Grow">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