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0" r:id="rId4"/>
  </p:sldMasterIdLst>
  <p:notesMasterIdLst>
    <p:notesMasterId r:id="rId20"/>
  </p:notesMasterIdLst>
  <p:handoutMasterIdLst>
    <p:handoutMasterId r:id="rId21"/>
  </p:handoutMasterIdLst>
  <p:sldIdLst>
    <p:sldId id="264" r:id="rId5"/>
    <p:sldId id="276" r:id="rId6"/>
    <p:sldId id="298" r:id="rId7"/>
    <p:sldId id="299" r:id="rId8"/>
    <p:sldId id="300" r:id="rId9"/>
    <p:sldId id="301" r:id="rId10"/>
    <p:sldId id="302" r:id="rId11"/>
    <p:sldId id="303" r:id="rId12"/>
    <p:sldId id="307" r:id="rId13"/>
    <p:sldId id="304" r:id="rId14"/>
    <p:sldId id="306" r:id="rId15"/>
    <p:sldId id="305" r:id="rId16"/>
    <p:sldId id="309" r:id="rId17"/>
    <p:sldId id="310" r:id="rId18"/>
    <p:sldId id="308" r:id="rId19"/>
  </p:sldIdLst>
  <p:sldSz cx="12188825" cy="6858000"/>
  <p:notesSz cx="6858000" cy="9144000"/>
  <p:defaultTextStyle>
    <a:defPPr>
      <a:defRPr lang="en-US"/>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p:defaultTextStyle>
  <p:extLst>
    <p:ext uri="{EFAFB233-063F-42B5-8137-9DF3F51BA10A}">
      <p15:sldGuideLst xmlns:p15="http://schemas.microsoft.com/office/powerpoint/2012/main">
        <p15:guide id="9" pos="3839" userDrawn="1">
          <p15:clr>
            <a:srgbClr val="A4A3A4"/>
          </p15:clr>
        </p15:guide>
        <p15:guide id="10" orient="horz" pos="2160"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69012ECD-51FC-41F1-AA8D-1B2483CD663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8" d="100"/>
          <a:sy n="108" d="100"/>
        </p:scale>
        <p:origin x="678" y="102"/>
      </p:cViewPr>
      <p:guideLst>
        <p:guide pos="3839"/>
        <p:guide orient="horz" pos="2160"/>
      </p:guideLst>
    </p:cSldViewPr>
  </p:slideViewPr>
  <p:notesTextViewPr>
    <p:cViewPr>
      <p:scale>
        <a:sx n="1" d="1"/>
        <a:sy n="1" d="1"/>
      </p:scale>
      <p:origin x="0" y="0"/>
    </p:cViewPr>
  </p:notesTextViewPr>
  <p:notesViewPr>
    <p:cSldViewPr snapToGrid="0">
      <p:cViewPr>
        <p:scale>
          <a:sx n="1" d="2"/>
          <a:sy n="1" d="2"/>
        </p:scale>
        <p:origin x="0" y="0"/>
      </p:cViewPr>
      <p:guideLst>
        <p:guide orient="horz" pos="2880"/>
        <p:guide pos="2160"/>
      </p:guideLst>
    </p:cSldViewPr>
  </p:notesViewPr>
  <p:gridSpacing cx="76200" cy="76200"/>
</p:viewPr>
</file>

<file path=ppt/_rels/presentation.xml.rels>&#65279;<?xml version="1.0" encoding="utf-8"?><Relationships xmlns="http://schemas.openxmlformats.org/package/2006/relationships"><Relationship Type="http://schemas.openxmlformats.org/officeDocument/2006/relationships/slide" Target="slides/slide4.xml" Id="rId8" /><Relationship Type="http://schemas.openxmlformats.org/officeDocument/2006/relationships/slide" Target="slides/slide9.xml" Id="rId13" /><Relationship Type="http://schemas.openxmlformats.org/officeDocument/2006/relationships/slide" Target="slides/slide14.xml" Id="rId18" /><Relationship Type="http://schemas.openxmlformats.org/officeDocument/2006/relationships/customXml" Target="../customXml/item3.xml" Id="rId3" /><Relationship Type="http://schemas.openxmlformats.org/officeDocument/2006/relationships/handoutMaster" Target="handoutMasters/handoutMaster1.xml" Id="rId21" /><Relationship Type="http://schemas.openxmlformats.org/officeDocument/2006/relationships/slide" Target="slides/slide3.xml" Id="rId7" /><Relationship Type="http://schemas.openxmlformats.org/officeDocument/2006/relationships/slide" Target="slides/slide8.xml" Id="rId12" /><Relationship Type="http://schemas.openxmlformats.org/officeDocument/2006/relationships/slide" Target="slides/slide13.xml" Id="rId17" /><Relationship Type="http://schemas.openxmlformats.org/officeDocument/2006/relationships/tableStyles" Target="tableStyles.xml" Id="rId25" /><Relationship Type="http://schemas.openxmlformats.org/officeDocument/2006/relationships/customXml" Target="../customXml/item2.xml" Id="rId2" /><Relationship Type="http://schemas.openxmlformats.org/officeDocument/2006/relationships/slide" Target="slides/slide12.xml" Id="rId16" /><Relationship Type="http://schemas.openxmlformats.org/officeDocument/2006/relationships/notesMaster" Target="notesMasters/notesMaster1.xml" Id="rId20" /><Relationship Type="http://schemas.openxmlformats.org/officeDocument/2006/relationships/customXml" Target="../customXml/item1.xml" Id="rId1" /><Relationship Type="http://schemas.openxmlformats.org/officeDocument/2006/relationships/slide" Target="slides/slide2.xml" Id="rId6" /><Relationship Type="http://schemas.openxmlformats.org/officeDocument/2006/relationships/slide" Target="slides/slide7.xml" Id="rId11" /><Relationship Type="http://schemas.openxmlformats.org/officeDocument/2006/relationships/theme" Target="theme/theme1.xml" Id="rId24" /><Relationship Type="http://schemas.openxmlformats.org/officeDocument/2006/relationships/slide" Target="slides/slide1.xml" Id="rId5" /><Relationship Type="http://schemas.openxmlformats.org/officeDocument/2006/relationships/slide" Target="slides/slide11.xml" Id="rId15" /><Relationship Type="http://schemas.openxmlformats.org/officeDocument/2006/relationships/viewProps" Target="viewProps.xml" Id="rId23" /><Relationship Type="http://schemas.openxmlformats.org/officeDocument/2006/relationships/slide" Target="slides/slide6.xml" Id="rId10" /><Relationship Type="http://schemas.openxmlformats.org/officeDocument/2006/relationships/slide" Target="slides/slide15.xml" Id="rId19" /><Relationship Type="http://schemas.openxmlformats.org/officeDocument/2006/relationships/slideMaster" Target="slideMasters/slideMaster1.xml" Id="rId4" /><Relationship Type="http://schemas.openxmlformats.org/officeDocument/2006/relationships/slide" Target="slides/slide5.xml" Id="rId9" /><Relationship Type="http://schemas.openxmlformats.org/officeDocument/2006/relationships/slide" Target="slides/slide10.xml" Id="rId14" /><Relationship Type="http://schemas.openxmlformats.org/officeDocument/2006/relationships/presProps" Target="presProps.xml" Id="rId22" /></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a:solidFill>
                <a:schemeClr val="tx2"/>
              </a:solidFill>
            </a:endParaRPr>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E973C59C-4E16-4A64-A766-34DB213E11B3}" type="datetimeFigureOut">
              <a:rPr lang="en-US">
                <a:solidFill>
                  <a:schemeClr val="tx2"/>
                </a:solidFill>
              </a:rPr>
              <a:t>12/11/2024</a:t>
            </a:fld>
            <a:endParaRPr>
              <a:solidFill>
                <a:schemeClr val="tx2"/>
              </a:solidFill>
            </a:endParaRPr>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a:solidFill>
                <a:schemeClr val="tx2"/>
              </a:solidFill>
            </a:endParaRPr>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CFD77566-CD65-4859-9FA1-43956DC85B8C}" type="slidenum">
              <a:rPr>
                <a:solidFill>
                  <a:schemeClr val="tx2"/>
                </a:solidFill>
              </a:rPr>
              <a:t>‹#›</a:t>
            </a:fld>
            <a:endParaRPr>
              <a:solidFill>
                <a:schemeClr val="tx2"/>
              </a:solidFill>
            </a:endParaRPr>
          </a:p>
        </p:txBody>
      </p:sp>
    </p:spTree>
    <p:extLst>
      <p:ext uri="{BB962C8B-B14F-4D97-AF65-F5344CB8AC3E}">
        <p14:creationId xmlns:p14="http://schemas.microsoft.com/office/powerpoint/2010/main" val="27087983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solidFill>
                  <a:schemeClr val="tx2"/>
                </a:solidFill>
              </a:defRPr>
            </a:lvl1pPr>
          </a:lstStyle>
          <a:p>
            <a:endParaRP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solidFill>
                  <a:schemeClr val="tx2"/>
                </a:solidFill>
              </a:defRPr>
            </a:lvl1pPr>
          </a:lstStyle>
          <a:p>
            <a:fld id="{F95CF31C-F757-429C-A789-86504F04C3BE}" type="datetimeFigureOut">
              <a:rPr lang="en-US"/>
              <a:pPr/>
              <a:t>12/11/2024</a:t>
            </a:fld>
            <a:endParaRPr/>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solidFill>
                  <a:schemeClr val="tx2"/>
                </a:solidFill>
              </a:defRPr>
            </a:lvl1pPr>
          </a:lstStyle>
          <a:p>
            <a:endParaRP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solidFill>
                  <a:schemeClr val="tx2"/>
                </a:solidFill>
              </a:defRPr>
            </a:lvl1pPr>
          </a:lstStyle>
          <a:p>
            <a:fld id="{B8796F01-7154-41E0-B48B-A6921757531A}" type="slidenum">
              <a:rPr/>
              <a:pPr/>
              <a:t>‹#›</a:t>
            </a:fld>
            <a:endParaRPr/>
          </a:p>
        </p:txBody>
      </p:sp>
    </p:spTree>
    <p:extLst>
      <p:ext uri="{BB962C8B-B14F-4D97-AF65-F5344CB8AC3E}">
        <p14:creationId xmlns:p14="http://schemas.microsoft.com/office/powerpoint/2010/main" val="44077566"/>
      </p:ext>
    </p:extLst>
  </p:cSld>
  <p:clrMap bg1="lt1" tx1="dk1" bg2="lt2" tx2="dk2" accent1="accent1" accent2="accent2" accent3="accent3" accent4="accent4" accent5="accent5" accent6="accent6" hlink="hlink" folHlink="folHlink"/>
  <p:notesStyle>
    <a:lvl1pPr marL="0" algn="l" defTabSz="1218987" rtl="0" eaLnBrk="1" latinLnBrk="0" hangingPunct="1">
      <a:defRPr sz="1600" kern="1200">
        <a:solidFill>
          <a:schemeClr val="tx2"/>
        </a:solidFill>
        <a:latin typeface="+mn-lt"/>
        <a:ea typeface="+mn-ea"/>
        <a:cs typeface="+mn-cs"/>
      </a:defRPr>
    </a:lvl1pPr>
    <a:lvl2pPr marL="609493" algn="l" defTabSz="1218987" rtl="0" eaLnBrk="1" latinLnBrk="0" hangingPunct="1">
      <a:defRPr sz="1600" kern="1200">
        <a:solidFill>
          <a:schemeClr val="tx2"/>
        </a:solidFill>
        <a:latin typeface="+mn-lt"/>
        <a:ea typeface="+mn-ea"/>
        <a:cs typeface="+mn-cs"/>
      </a:defRPr>
    </a:lvl2pPr>
    <a:lvl3pPr marL="1218987" algn="l" defTabSz="1218987" rtl="0" eaLnBrk="1" latinLnBrk="0" hangingPunct="1">
      <a:defRPr sz="1600" kern="1200">
        <a:solidFill>
          <a:schemeClr val="tx2"/>
        </a:solidFill>
        <a:latin typeface="+mn-lt"/>
        <a:ea typeface="+mn-ea"/>
        <a:cs typeface="+mn-cs"/>
      </a:defRPr>
    </a:lvl3pPr>
    <a:lvl4pPr marL="1828480" algn="l" defTabSz="1218987" rtl="0" eaLnBrk="1" latinLnBrk="0" hangingPunct="1">
      <a:defRPr sz="1600" kern="1200">
        <a:solidFill>
          <a:schemeClr val="tx2"/>
        </a:solidFill>
        <a:latin typeface="+mn-lt"/>
        <a:ea typeface="+mn-ea"/>
        <a:cs typeface="+mn-cs"/>
      </a:defRPr>
    </a:lvl4pPr>
    <a:lvl5pPr marL="2437973" algn="l" defTabSz="1218987" rtl="0" eaLnBrk="1" latinLnBrk="0" hangingPunct="1">
      <a:defRPr sz="1600" kern="1200">
        <a:solidFill>
          <a:schemeClr val="tx2"/>
        </a:solidFill>
        <a:latin typeface="+mn-lt"/>
        <a:ea typeface="+mn-ea"/>
        <a:cs typeface="+mn-cs"/>
      </a:defRPr>
    </a:lvl5pPr>
    <a:lvl6pPr marL="3047467" algn="l" defTabSz="1218987" rtl="0" eaLnBrk="1" latinLnBrk="0" hangingPunct="1">
      <a:defRPr sz="1600" kern="1200">
        <a:solidFill>
          <a:schemeClr val="tx1"/>
        </a:solidFill>
        <a:latin typeface="+mn-lt"/>
        <a:ea typeface="+mn-ea"/>
        <a:cs typeface="+mn-cs"/>
      </a:defRPr>
    </a:lvl6pPr>
    <a:lvl7pPr marL="3656960" algn="l" defTabSz="1218987" rtl="0" eaLnBrk="1" latinLnBrk="0" hangingPunct="1">
      <a:defRPr sz="1600" kern="1200">
        <a:solidFill>
          <a:schemeClr val="tx1"/>
        </a:solidFill>
        <a:latin typeface="+mn-lt"/>
        <a:ea typeface="+mn-ea"/>
        <a:cs typeface="+mn-cs"/>
      </a:defRPr>
    </a:lvl7pPr>
    <a:lvl8pPr marL="4266453" algn="l" defTabSz="1218987" rtl="0" eaLnBrk="1" latinLnBrk="0" hangingPunct="1">
      <a:defRPr sz="1600" kern="1200">
        <a:solidFill>
          <a:schemeClr val="tx1"/>
        </a:solidFill>
        <a:latin typeface="+mn-lt"/>
        <a:ea typeface="+mn-ea"/>
        <a:cs typeface="+mn-cs"/>
      </a:defRPr>
    </a:lvl8pPr>
    <a:lvl9pPr marL="4875947" algn="l" defTabSz="1218987" rtl="0" eaLnBrk="1" latinLnBrk="0" hangingPunct="1">
      <a:defRPr sz="16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bwMode="auto">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672383" y="1498601"/>
            <a:ext cx="7008574" cy="3298825"/>
          </a:xfrm>
        </p:spPr>
        <p:txBody>
          <a:bodyPr>
            <a:normAutofit/>
          </a:bodyPr>
          <a:lstStyle>
            <a:lvl1pPr>
              <a:lnSpc>
                <a:spcPct val="90000"/>
              </a:lnSpc>
              <a:defRPr sz="5400" cap="none" baseline="0"/>
            </a:lvl1pPr>
          </a:lstStyle>
          <a:p>
            <a:r>
              <a:rPr lang="en-US"/>
              <a:t>Click to edit Master title style</a:t>
            </a:r>
            <a:endParaRPr/>
          </a:p>
        </p:txBody>
      </p:sp>
      <p:sp>
        <p:nvSpPr>
          <p:cNvPr id="3" name="Subtitle 2"/>
          <p:cNvSpPr>
            <a:spLocks noGrp="1"/>
          </p:cNvSpPr>
          <p:nvPr>
            <p:ph type="subTitle" idx="1"/>
          </p:nvPr>
        </p:nvSpPr>
        <p:spPr>
          <a:xfrm>
            <a:off x="4672383" y="4927600"/>
            <a:ext cx="7008574" cy="1244600"/>
          </a:xfrm>
        </p:spPr>
        <p:txBody>
          <a:bodyPr>
            <a:normAutofit/>
          </a:bodyPr>
          <a:lstStyle>
            <a:lvl1pPr marL="0" indent="0" algn="l">
              <a:spcBef>
                <a:spcPts val="0"/>
              </a:spcBef>
              <a:buNone/>
              <a:defRPr sz="2800" b="0">
                <a:solidFill>
                  <a:schemeClr val="tx1"/>
                </a:solidFill>
              </a:defRPr>
            </a:lvl1pPr>
            <a:lvl2pPr marL="609493" indent="0" algn="ctr">
              <a:buNone/>
              <a:defRPr>
                <a:solidFill>
                  <a:schemeClr val="tx1">
                    <a:tint val="75000"/>
                  </a:schemeClr>
                </a:solidFill>
              </a:defRPr>
            </a:lvl2pPr>
            <a:lvl3pPr marL="1218987" indent="0" algn="ctr">
              <a:buNone/>
              <a:defRPr>
                <a:solidFill>
                  <a:schemeClr val="tx1">
                    <a:tint val="75000"/>
                  </a:schemeClr>
                </a:solidFill>
              </a:defRPr>
            </a:lvl3pPr>
            <a:lvl4pPr marL="1828480" indent="0" algn="ctr">
              <a:buNone/>
              <a:defRPr>
                <a:solidFill>
                  <a:schemeClr val="tx1">
                    <a:tint val="75000"/>
                  </a:schemeClr>
                </a:solidFill>
              </a:defRPr>
            </a:lvl4pPr>
            <a:lvl5pPr marL="2437973" indent="0" algn="ctr">
              <a:buNone/>
              <a:defRPr>
                <a:solidFill>
                  <a:schemeClr val="tx1">
                    <a:tint val="75000"/>
                  </a:schemeClr>
                </a:solidFill>
              </a:defRPr>
            </a:lvl5pPr>
            <a:lvl6pPr marL="3047467" indent="0" algn="ctr">
              <a:buNone/>
              <a:defRPr>
                <a:solidFill>
                  <a:schemeClr val="tx1">
                    <a:tint val="75000"/>
                  </a:schemeClr>
                </a:solidFill>
              </a:defRPr>
            </a:lvl6pPr>
            <a:lvl7pPr marL="3656960" indent="0" algn="ctr">
              <a:buNone/>
              <a:defRPr>
                <a:solidFill>
                  <a:schemeClr val="tx1">
                    <a:tint val="75000"/>
                  </a:schemeClr>
                </a:solidFill>
              </a:defRPr>
            </a:lvl7pPr>
            <a:lvl8pPr marL="4266453" indent="0" algn="ctr">
              <a:buNone/>
              <a:defRPr>
                <a:solidFill>
                  <a:schemeClr val="tx1">
                    <a:tint val="75000"/>
                  </a:schemeClr>
                </a:solidFill>
              </a:defRPr>
            </a:lvl8pPr>
            <a:lvl9pPr marL="4875947" indent="0" algn="ctr">
              <a:buNone/>
              <a:defRPr>
                <a:solidFill>
                  <a:schemeClr val="tx1">
                    <a:tint val="75000"/>
                  </a:schemeClr>
                </a:solidFill>
              </a:defRPr>
            </a:lvl9pPr>
          </a:lstStyle>
          <a:p>
            <a:r>
              <a:rPr lang="en-US"/>
              <a:t>Click to edit Master subtitle style</a:t>
            </a:r>
            <a:endParaRPr/>
          </a:p>
        </p:txBody>
      </p:sp>
    </p:spTree>
    <p:extLst>
      <p:ext uri="{BB962C8B-B14F-4D97-AF65-F5344CB8AC3E}">
        <p14:creationId xmlns:p14="http://schemas.microsoft.com/office/powerpoint/2010/main" val="32227708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idx="1"/>
          </p:nvPr>
        </p:nvSpPr>
        <p:spPr/>
        <p:txBody>
          <a:bodyPr/>
          <a:lstStyle>
            <a:lvl5pPr>
              <a:defRPr/>
            </a:lvl5pPr>
            <a:lvl6pPr>
              <a:defRPr/>
            </a:lvl6pPr>
            <a:lvl7pPr>
              <a:defRPr baseline="0"/>
            </a:lvl7pPr>
            <a:lvl8pPr>
              <a:defRPr baseline="0"/>
            </a:lvl8pPr>
            <a:lvl9pPr>
              <a:defRPr baseline="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fld id="{8B5A30F4-0B4E-4E4B-BC36-C30CD13F4E17}" type="datetimeFigureOut">
              <a:rPr lang="en-US"/>
              <a:t>12/11/2024</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DA60BA0E-20D0-4E7C-B286-26C960A6788F}" type="slidenum">
              <a:rPr/>
              <a:t>‹#›</a:t>
            </a:fld>
            <a:endParaRPr/>
          </a:p>
        </p:txBody>
      </p:sp>
    </p:spTree>
    <p:extLst>
      <p:ext uri="{BB962C8B-B14F-4D97-AF65-F5344CB8AC3E}">
        <p14:creationId xmlns:p14="http://schemas.microsoft.com/office/powerpoint/2010/main" val="1563524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bwMode="auto">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12589" y="4445000"/>
            <a:ext cx="7008574" cy="1930400"/>
          </a:xfrm>
        </p:spPr>
        <p:txBody>
          <a:bodyPr anchor="t">
            <a:normAutofit/>
          </a:bodyPr>
          <a:lstStyle>
            <a:lvl1pPr algn="l">
              <a:defRPr sz="5400" b="0" cap="none" baseline="0"/>
            </a:lvl1pPr>
          </a:lstStyle>
          <a:p>
            <a:r>
              <a:rPr lang="en-US"/>
              <a:t>Click to edit Master title style</a:t>
            </a:r>
            <a:endParaRPr/>
          </a:p>
        </p:txBody>
      </p:sp>
      <p:sp>
        <p:nvSpPr>
          <p:cNvPr id="3" name="Text Placeholder 2"/>
          <p:cNvSpPr>
            <a:spLocks noGrp="1"/>
          </p:cNvSpPr>
          <p:nvPr>
            <p:ph type="body" idx="1"/>
          </p:nvPr>
        </p:nvSpPr>
        <p:spPr>
          <a:xfrm>
            <a:off x="812589" y="3124200"/>
            <a:ext cx="7008574" cy="1296987"/>
          </a:xfrm>
        </p:spPr>
        <p:txBody>
          <a:bodyPr anchor="b">
            <a:normAutofit/>
          </a:bodyPr>
          <a:lstStyle>
            <a:lvl1pPr marL="0" indent="0">
              <a:spcBef>
                <a:spcPts val="0"/>
              </a:spcBef>
              <a:buNone/>
              <a:defRPr sz="2800">
                <a:solidFill>
                  <a:schemeClr val="tx1"/>
                </a:solidFill>
              </a:defRPr>
            </a:lvl1pPr>
            <a:lvl2pPr marL="609493" indent="0">
              <a:buNone/>
              <a:defRPr sz="2400">
                <a:solidFill>
                  <a:schemeClr val="tx1">
                    <a:tint val="75000"/>
                  </a:schemeClr>
                </a:solidFill>
              </a:defRPr>
            </a:lvl2pPr>
            <a:lvl3pPr marL="1218987" indent="0">
              <a:buNone/>
              <a:defRPr sz="2100">
                <a:solidFill>
                  <a:schemeClr val="tx1">
                    <a:tint val="75000"/>
                  </a:schemeClr>
                </a:solidFill>
              </a:defRPr>
            </a:lvl3pPr>
            <a:lvl4pPr marL="1828480" indent="0">
              <a:buNone/>
              <a:defRPr sz="1900">
                <a:solidFill>
                  <a:schemeClr val="tx1">
                    <a:tint val="75000"/>
                  </a:schemeClr>
                </a:solidFill>
              </a:defRPr>
            </a:lvl4pPr>
            <a:lvl5pPr marL="2437973" indent="0">
              <a:buNone/>
              <a:defRPr sz="1900">
                <a:solidFill>
                  <a:schemeClr val="tx1">
                    <a:tint val="75000"/>
                  </a:schemeClr>
                </a:solidFill>
              </a:defRPr>
            </a:lvl5pPr>
            <a:lvl6pPr marL="3047467" indent="0">
              <a:buNone/>
              <a:defRPr sz="1900">
                <a:solidFill>
                  <a:schemeClr val="tx1">
                    <a:tint val="75000"/>
                  </a:schemeClr>
                </a:solidFill>
              </a:defRPr>
            </a:lvl6pPr>
            <a:lvl7pPr marL="3656960" indent="0">
              <a:buNone/>
              <a:defRPr sz="1900">
                <a:solidFill>
                  <a:schemeClr val="tx1">
                    <a:tint val="75000"/>
                  </a:schemeClr>
                </a:solidFill>
              </a:defRPr>
            </a:lvl7pPr>
            <a:lvl8pPr marL="4266453" indent="0">
              <a:buNone/>
              <a:defRPr sz="1900">
                <a:solidFill>
                  <a:schemeClr val="tx1">
                    <a:tint val="75000"/>
                  </a:schemeClr>
                </a:solidFill>
              </a:defRPr>
            </a:lvl8pPr>
            <a:lvl9pPr marL="4875947" indent="0">
              <a:buNone/>
              <a:defRPr sz="1900">
                <a:solidFill>
                  <a:schemeClr val="tx1">
                    <a:tint val="75000"/>
                  </a:schemeClr>
                </a:solidFill>
              </a:defRPr>
            </a:lvl9pPr>
          </a:lstStyle>
          <a:p>
            <a:pPr lvl="0"/>
            <a:r>
              <a:rPr lang="en-US"/>
              <a:t>Edit Master text styles</a:t>
            </a:r>
          </a:p>
        </p:txBody>
      </p:sp>
    </p:spTree>
    <p:extLst>
      <p:ext uri="{BB962C8B-B14F-4D97-AF65-F5344CB8AC3E}">
        <p14:creationId xmlns:p14="http://schemas.microsoft.com/office/powerpoint/2010/main" val="419634022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sz="half" idx="1"/>
          </p:nvPr>
        </p:nvSpPr>
        <p:spPr>
          <a:xfrm>
            <a:off x="1117309" y="1701800"/>
            <a:ext cx="4977104" cy="4470400"/>
          </a:xfrm>
        </p:spPr>
        <p:txBody>
          <a:bodyPr>
            <a:normAutofit/>
          </a:bodyPr>
          <a:lstStyle>
            <a:lvl1pPr>
              <a:defRPr sz="2400"/>
            </a:lvl1pPr>
            <a:lvl2pPr>
              <a:defRPr sz="2000"/>
            </a:lvl2pPr>
            <a:lvl3pPr>
              <a:defRPr sz="1800"/>
            </a:lvl3pPr>
            <a:lvl4pPr>
              <a:defRPr sz="1800"/>
            </a:lvl4pPr>
            <a:lvl5pPr marL="2011328">
              <a:defRPr sz="1800"/>
            </a:lvl5pPr>
            <a:lvl6pPr marL="1706581" indent="0">
              <a:buNone/>
              <a:defRPr sz="1800"/>
            </a:lvl6pPr>
            <a:lvl7pPr marL="2011328">
              <a:defRPr sz="1800"/>
            </a:lvl7pPr>
            <a:lvl8pPr marL="2011328">
              <a:defRPr sz="1800"/>
            </a:lvl8pPr>
            <a:lvl9pPr marL="2011328">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97559" y="1701800"/>
            <a:ext cx="4977104" cy="4470400"/>
          </a:xfrm>
        </p:spPr>
        <p:txBody>
          <a:bodyPr>
            <a:normAutofit/>
          </a:bodyPr>
          <a:lstStyle>
            <a:lvl1pPr>
              <a:defRPr sz="2400"/>
            </a:lvl1pPr>
            <a:lvl2pPr>
              <a:defRPr sz="2000"/>
            </a:lvl2pPr>
            <a:lvl3pPr>
              <a:defRPr sz="1800"/>
            </a:lvl3pPr>
            <a:lvl4pPr>
              <a:defRPr sz="1800"/>
            </a:lvl4pPr>
            <a:lvl5pPr marL="2011328">
              <a:defRPr sz="1800"/>
            </a:lvl5pPr>
            <a:lvl6pPr marL="2011328">
              <a:defRPr sz="1800"/>
            </a:lvl6pPr>
            <a:lvl7pPr marL="2011328">
              <a:defRPr sz="1800"/>
            </a:lvl7pPr>
            <a:lvl8pPr marL="2011328">
              <a:defRPr sz="1800"/>
            </a:lvl8pPr>
            <a:lvl9pPr marL="2011328">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Date Placeholder 4"/>
          <p:cNvSpPr>
            <a:spLocks noGrp="1"/>
          </p:cNvSpPr>
          <p:nvPr>
            <p:ph type="dt" sz="half" idx="10"/>
          </p:nvPr>
        </p:nvSpPr>
        <p:spPr/>
        <p:txBody>
          <a:bodyPr/>
          <a:lstStyle/>
          <a:p>
            <a:fld id="{2DD204D1-F9BD-4643-8480-6EA41EB484F1}" type="datetimeFigureOut">
              <a:rPr lang="en-US"/>
              <a:t>12/11/2024</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EB37DED6-D4C7-42EE-AB49-D2E39E64FDE4}" type="slidenum">
              <a:rPr/>
              <a:t>‹#›</a:t>
            </a:fld>
            <a:endParaRPr/>
          </a:p>
        </p:txBody>
      </p:sp>
    </p:spTree>
    <p:extLst>
      <p:ext uri="{BB962C8B-B14F-4D97-AF65-F5344CB8AC3E}">
        <p14:creationId xmlns:p14="http://schemas.microsoft.com/office/powerpoint/2010/main" val="34893391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a:p>
        </p:txBody>
      </p:sp>
      <p:sp>
        <p:nvSpPr>
          <p:cNvPr id="3" name="Text Placeholder 2"/>
          <p:cNvSpPr>
            <a:spLocks noGrp="1"/>
          </p:cNvSpPr>
          <p:nvPr>
            <p:ph type="body" idx="1"/>
          </p:nvPr>
        </p:nvSpPr>
        <p:spPr>
          <a:xfrm>
            <a:off x="1121372" y="1608836"/>
            <a:ext cx="4973041" cy="512064"/>
          </a:xfrm>
        </p:spPr>
        <p:txBody>
          <a:bodyPr anchor="b">
            <a:noAutofit/>
          </a:bodyPr>
          <a:lstStyle>
            <a:lvl1pPr marL="0" indent="0">
              <a:spcBef>
                <a:spcPts val="0"/>
              </a:spcBef>
              <a:buNone/>
              <a:defRPr sz="2400" b="1"/>
            </a:lvl1pPr>
            <a:lvl2pPr marL="609493" indent="0">
              <a:buNone/>
              <a:defRPr sz="2700" b="1"/>
            </a:lvl2pPr>
            <a:lvl3pPr marL="1218987" indent="0">
              <a:buNone/>
              <a:defRPr sz="2400" b="1"/>
            </a:lvl3pPr>
            <a:lvl4pPr marL="1828480" indent="0">
              <a:buNone/>
              <a:defRPr sz="2100" b="1"/>
            </a:lvl4pPr>
            <a:lvl5pPr marL="2437973" indent="0">
              <a:buNone/>
              <a:defRPr sz="2100" b="1"/>
            </a:lvl5pPr>
            <a:lvl6pPr marL="3047467" indent="0">
              <a:buNone/>
              <a:defRPr sz="2100" b="1"/>
            </a:lvl6pPr>
            <a:lvl7pPr marL="3656960" indent="0">
              <a:buNone/>
              <a:defRPr sz="2100" b="1"/>
            </a:lvl7pPr>
            <a:lvl8pPr marL="4266453" indent="0">
              <a:buNone/>
              <a:defRPr sz="2100" b="1"/>
            </a:lvl8pPr>
            <a:lvl9pPr marL="4875947" indent="0">
              <a:buNone/>
              <a:defRPr sz="2100" b="1"/>
            </a:lvl9pPr>
          </a:lstStyle>
          <a:p>
            <a:pPr lvl="0"/>
            <a:r>
              <a:rPr lang="en-US"/>
              <a:t>Edit Master text styles</a:t>
            </a:r>
          </a:p>
        </p:txBody>
      </p:sp>
      <p:sp>
        <p:nvSpPr>
          <p:cNvPr id="4" name="Content Placeholder 3"/>
          <p:cNvSpPr>
            <a:spLocks noGrp="1"/>
          </p:cNvSpPr>
          <p:nvPr>
            <p:ph sz="half" idx="2"/>
          </p:nvPr>
        </p:nvSpPr>
        <p:spPr>
          <a:xfrm>
            <a:off x="1117309" y="2209800"/>
            <a:ext cx="4977104" cy="3962400"/>
          </a:xfrm>
        </p:spPr>
        <p:txBody>
          <a:bodyPr>
            <a:normAutofit/>
          </a:bodyPr>
          <a:lstStyle>
            <a:lvl1pPr>
              <a:defRPr sz="2000"/>
            </a:lvl1pPr>
            <a:lvl2pPr>
              <a:defRPr sz="1800"/>
            </a:lvl2pPr>
            <a:lvl3pPr>
              <a:defRPr sz="1800"/>
            </a:lvl3pPr>
            <a:lvl4pPr>
              <a:defRPr sz="1800"/>
            </a:lvl4pPr>
            <a:lvl5pPr marL="2011328">
              <a:defRPr sz="1800"/>
            </a:lvl5pPr>
            <a:lvl6pPr marL="2011328">
              <a:defRPr sz="1800"/>
            </a:lvl6pPr>
            <a:lvl7pPr marL="2011328">
              <a:defRPr sz="1800"/>
            </a:lvl7pPr>
            <a:lvl8pPr marL="2011328">
              <a:defRPr sz="1800"/>
            </a:lvl8pPr>
            <a:lvl9pPr marL="2011328">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Text Placeholder 4"/>
          <p:cNvSpPr>
            <a:spLocks noGrp="1"/>
          </p:cNvSpPr>
          <p:nvPr>
            <p:ph type="body" sz="quarter" idx="3"/>
          </p:nvPr>
        </p:nvSpPr>
        <p:spPr>
          <a:xfrm>
            <a:off x="6301622" y="1608836"/>
            <a:ext cx="4973041" cy="512064"/>
          </a:xfrm>
        </p:spPr>
        <p:txBody>
          <a:bodyPr anchor="b">
            <a:noAutofit/>
          </a:bodyPr>
          <a:lstStyle>
            <a:lvl1pPr marL="0" indent="0">
              <a:spcBef>
                <a:spcPts val="0"/>
              </a:spcBef>
              <a:buNone/>
              <a:defRPr sz="2400" b="1"/>
            </a:lvl1pPr>
            <a:lvl2pPr marL="609493" indent="0">
              <a:buNone/>
              <a:defRPr sz="2700" b="1"/>
            </a:lvl2pPr>
            <a:lvl3pPr marL="1218987" indent="0">
              <a:buNone/>
              <a:defRPr sz="2400" b="1"/>
            </a:lvl3pPr>
            <a:lvl4pPr marL="1828480" indent="0">
              <a:buNone/>
              <a:defRPr sz="2100" b="1"/>
            </a:lvl4pPr>
            <a:lvl5pPr marL="2437973" indent="0">
              <a:buNone/>
              <a:defRPr sz="2100" b="1"/>
            </a:lvl5pPr>
            <a:lvl6pPr marL="3047467" indent="0">
              <a:buNone/>
              <a:defRPr sz="2100" b="1"/>
            </a:lvl6pPr>
            <a:lvl7pPr marL="3656960" indent="0">
              <a:buNone/>
              <a:defRPr sz="2100" b="1"/>
            </a:lvl7pPr>
            <a:lvl8pPr marL="4266453" indent="0">
              <a:buNone/>
              <a:defRPr sz="2100" b="1"/>
            </a:lvl8pPr>
            <a:lvl9pPr marL="4875947" indent="0">
              <a:buNone/>
              <a:defRPr sz="2100" b="1"/>
            </a:lvl9pPr>
          </a:lstStyle>
          <a:p>
            <a:pPr lvl="0"/>
            <a:r>
              <a:rPr lang="en-US"/>
              <a:t>Edit Master text styles</a:t>
            </a:r>
          </a:p>
        </p:txBody>
      </p:sp>
      <p:sp>
        <p:nvSpPr>
          <p:cNvPr id="6" name="Content Placeholder 5"/>
          <p:cNvSpPr>
            <a:spLocks noGrp="1"/>
          </p:cNvSpPr>
          <p:nvPr>
            <p:ph sz="quarter" idx="4"/>
          </p:nvPr>
        </p:nvSpPr>
        <p:spPr>
          <a:xfrm>
            <a:off x="6297559" y="2209800"/>
            <a:ext cx="4977104" cy="3962400"/>
          </a:xfrm>
        </p:spPr>
        <p:txBody>
          <a:bodyPr>
            <a:normAutofit/>
          </a:bodyPr>
          <a:lstStyle>
            <a:lvl1pPr>
              <a:defRPr sz="2000"/>
            </a:lvl1pPr>
            <a:lvl2pPr>
              <a:defRPr sz="1800"/>
            </a:lvl2pPr>
            <a:lvl3pPr>
              <a:defRPr sz="1800"/>
            </a:lvl3pPr>
            <a:lvl4pPr>
              <a:defRPr sz="1800"/>
            </a:lvl4pPr>
            <a:lvl5pPr marL="2011328">
              <a:defRPr sz="1800"/>
            </a:lvl5pPr>
            <a:lvl6pPr marL="2011328">
              <a:defRPr sz="1800"/>
            </a:lvl6pPr>
            <a:lvl7pPr marL="2011328">
              <a:defRPr sz="1800"/>
            </a:lvl7pPr>
            <a:lvl8pPr marL="2011328">
              <a:defRPr sz="1800"/>
            </a:lvl8pPr>
            <a:lvl9pPr marL="2011328">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7" name="Date Placeholder 6"/>
          <p:cNvSpPr>
            <a:spLocks noGrp="1"/>
          </p:cNvSpPr>
          <p:nvPr>
            <p:ph type="dt" sz="half" idx="10"/>
          </p:nvPr>
        </p:nvSpPr>
        <p:spPr/>
        <p:txBody>
          <a:bodyPr/>
          <a:lstStyle/>
          <a:p>
            <a:fld id="{2DD204D1-F9BD-4643-8480-6EA41EB484F1}" type="datetimeFigureOut">
              <a:rPr lang="en-US"/>
              <a:t>12/11/2024</a:t>
            </a:fld>
            <a:endParaRPr/>
          </a:p>
        </p:txBody>
      </p:sp>
      <p:sp>
        <p:nvSpPr>
          <p:cNvPr id="8" name="Footer Placeholder 7"/>
          <p:cNvSpPr>
            <a:spLocks noGrp="1"/>
          </p:cNvSpPr>
          <p:nvPr>
            <p:ph type="ftr" sz="quarter" idx="11"/>
          </p:nvPr>
        </p:nvSpPr>
        <p:spPr/>
        <p:txBody>
          <a:bodyPr/>
          <a:lstStyle/>
          <a:p>
            <a:endParaRPr/>
          </a:p>
        </p:txBody>
      </p:sp>
      <p:sp>
        <p:nvSpPr>
          <p:cNvPr id="9" name="Slide Number Placeholder 8"/>
          <p:cNvSpPr>
            <a:spLocks noGrp="1"/>
          </p:cNvSpPr>
          <p:nvPr>
            <p:ph type="sldNum" sz="quarter" idx="12"/>
          </p:nvPr>
        </p:nvSpPr>
        <p:spPr/>
        <p:txBody>
          <a:bodyPr/>
          <a:lstStyle/>
          <a:p>
            <a:fld id="{EB37DED6-D4C7-42EE-AB49-D2E39E64FDE4}" type="slidenum">
              <a:rPr/>
              <a:t>‹#›</a:t>
            </a:fld>
            <a:endParaRPr/>
          </a:p>
        </p:txBody>
      </p:sp>
    </p:spTree>
    <p:extLst>
      <p:ext uri="{BB962C8B-B14F-4D97-AF65-F5344CB8AC3E}">
        <p14:creationId xmlns:p14="http://schemas.microsoft.com/office/powerpoint/2010/main" val="3552830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Date Placeholder 2"/>
          <p:cNvSpPr>
            <a:spLocks noGrp="1"/>
          </p:cNvSpPr>
          <p:nvPr>
            <p:ph type="dt" sz="half" idx="10"/>
          </p:nvPr>
        </p:nvSpPr>
        <p:spPr/>
        <p:txBody>
          <a:bodyPr/>
          <a:lstStyle/>
          <a:p>
            <a:fld id="{2DD204D1-F9BD-4643-8480-6EA41EB484F1}" type="datetimeFigureOut">
              <a:rPr lang="en-US"/>
              <a:t>12/11/2024</a:t>
            </a:fld>
            <a:endParaRPr/>
          </a:p>
        </p:txBody>
      </p:sp>
      <p:sp>
        <p:nvSpPr>
          <p:cNvPr id="4" name="Footer Placeholder 3"/>
          <p:cNvSpPr>
            <a:spLocks noGrp="1"/>
          </p:cNvSpPr>
          <p:nvPr>
            <p:ph type="ftr" sz="quarter" idx="11"/>
          </p:nvPr>
        </p:nvSpPr>
        <p:spPr/>
        <p:txBody>
          <a:bodyPr/>
          <a:lstStyle/>
          <a:p>
            <a:endParaRPr/>
          </a:p>
        </p:txBody>
      </p:sp>
      <p:sp>
        <p:nvSpPr>
          <p:cNvPr id="5" name="Slide Number Placeholder 4"/>
          <p:cNvSpPr>
            <a:spLocks noGrp="1"/>
          </p:cNvSpPr>
          <p:nvPr>
            <p:ph type="sldNum" sz="quarter" idx="12"/>
          </p:nvPr>
        </p:nvSpPr>
        <p:spPr/>
        <p:txBody>
          <a:bodyPr/>
          <a:lstStyle/>
          <a:p>
            <a:fld id="{EB37DED6-D4C7-42EE-AB49-D2E39E64FDE4}" type="slidenum">
              <a:rPr/>
              <a:t>‹#›</a:t>
            </a:fld>
            <a:endParaRPr/>
          </a:p>
        </p:txBody>
      </p:sp>
    </p:spTree>
    <p:extLst>
      <p:ext uri="{BB962C8B-B14F-4D97-AF65-F5344CB8AC3E}">
        <p14:creationId xmlns:p14="http://schemas.microsoft.com/office/powerpoint/2010/main" val="35167638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DD204D1-F9BD-4643-8480-6EA41EB484F1}" type="datetimeFigureOut">
              <a:rPr lang="en-US"/>
              <a:t>12/11/2024</a:t>
            </a:fld>
            <a:endParaRPr/>
          </a:p>
        </p:txBody>
      </p:sp>
      <p:sp>
        <p:nvSpPr>
          <p:cNvPr id="3" name="Footer Placeholder 2"/>
          <p:cNvSpPr>
            <a:spLocks noGrp="1"/>
          </p:cNvSpPr>
          <p:nvPr>
            <p:ph type="ftr" sz="quarter" idx="11"/>
          </p:nvPr>
        </p:nvSpPr>
        <p:spPr/>
        <p:txBody>
          <a:bodyPr/>
          <a:lstStyle/>
          <a:p>
            <a:endParaRPr/>
          </a:p>
        </p:txBody>
      </p:sp>
      <p:sp>
        <p:nvSpPr>
          <p:cNvPr id="4" name="Slide Number Placeholder 3"/>
          <p:cNvSpPr>
            <a:spLocks noGrp="1"/>
          </p:cNvSpPr>
          <p:nvPr>
            <p:ph type="sldNum" sz="quarter" idx="12"/>
          </p:nvPr>
        </p:nvSpPr>
        <p:spPr/>
        <p:txBody>
          <a:bodyPr/>
          <a:lstStyle/>
          <a:p>
            <a:fld id="{EB37DED6-D4C7-42EE-AB49-D2E39E64FDE4}" type="slidenum">
              <a:rPr/>
              <a:t>‹#›</a:t>
            </a:fld>
            <a:endParaRPr/>
          </a:p>
        </p:txBody>
      </p:sp>
    </p:spTree>
    <p:extLst>
      <p:ext uri="{BB962C8B-B14F-4D97-AF65-F5344CB8AC3E}">
        <p14:creationId xmlns:p14="http://schemas.microsoft.com/office/powerpoint/2010/main" val="206873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3961368" y="0"/>
            <a:ext cx="7922736" cy="6858000"/>
          </a:xfrm>
          <a:prstGeom prst="rect">
            <a:avLst/>
          </a:prstGeom>
          <a:gradFill flip="none" rotWithShape="1">
            <a:gsLst>
              <a:gs pos="0">
                <a:schemeClr val="bg1">
                  <a:alpha val="0"/>
                </a:schemeClr>
              </a:gs>
              <a:gs pos="100000">
                <a:schemeClr val="bg1">
                  <a:alpha val="55000"/>
                </a:schemeClr>
              </a:gs>
            </a:gsLst>
            <a:lin ang="7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a:p>
        </p:txBody>
      </p:sp>
      <p:sp>
        <p:nvSpPr>
          <p:cNvPr id="2" name="Title 1"/>
          <p:cNvSpPr>
            <a:spLocks noGrp="1"/>
          </p:cNvSpPr>
          <p:nvPr>
            <p:ph type="title"/>
          </p:nvPr>
        </p:nvSpPr>
        <p:spPr>
          <a:xfrm>
            <a:off x="304721" y="1701800"/>
            <a:ext cx="3351927" cy="2844800"/>
          </a:xfrm>
        </p:spPr>
        <p:txBody>
          <a:bodyPr anchor="b">
            <a:normAutofit/>
          </a:bodyPr>
          <a:lstStyle>
            <a:lvl1pPr algn="l">
              <a:defRPr sz="2000" b="1"/>
            </a:lvl1pPr>
          </a:lstStyle>
          <a:p>
            <a:r>
              <a:rPr lang="en-US"/>
              <a:t>Click to edit Master title style</a:t>
            </a:r>
            <a:endParaRPr/>
          </a:p>
        </p:txBody>
      </p:sp>
      <p:sp>
        <p:nvSpPr>
          <p:cNvPr id="4" name="Text Placeholder 3"/>
          <p:cNvSpPr>
            <a:spLocks noGrp="1"/>
          </p:cNvSpPr>
          <p:nvPr>
            <p:ph type="body" sz="half" idx="2"/>
          </p:nvPr>
        </p:nvSpPr>
        <p:spPr>
          <a:xfrm>
            <a:off x="304721" y="4648200"/>
            <a:ext cx="3351927" cy="1727200"/>
          </a:xfrm>
        </p:spPr>
        <p:txBody>
          <a:bodyPr>
            <a:normAutofit/>
          </a:bodyPr>
          <a:lstStyle>
            <a:lvl1pPr marL="0" indent="0">
              <a:spcBef>
                <a:spcPts val="1200"/>
              </a:spcBef>
              <a:buNone/>
              <a:defRPr sz="1600"/>
            </a:lvl1pPr>
            <a:lvl2pPr marL="609493" indent="0">
              <a:buNone/>
              <a:defRPr sz="1600"/>
            </a:lvl2pPr>
            <a:lvl3pPr marL="1218987" indent="0">
              <a:buNone/>
              <a:defRPr sz="1300"/>
            </a:lvl3pPr>
            <a:lvl4pPr marL="1828480" indent="0">
              <a:buNone/>
              <a:defRPr sz="1200"/>
            </a:lvl4pPr>
            <a:lvl5pPr marL="2437973" indent="0">
              <a:buNone/>
              <a:defRPr sz="1200"/>
            </a:lvl5pPr>
            <a:lvl6pPr marL="3047467" indent="0">
              <a:buNone/>
              <a:defRPr sz="1200"/>
            </a:lvl6pPr>
            <a:lvl7pPr marL="3656960" indent="0">
              <a:buNone/>
              <a:defRPr sz="1200"/>
            </a:lvl7pPr>
            <a:lvl8pPr marL="4266453" indent="0">
              <a:buNone/>
              <a:defRPr sz="1200"/>
            </a:lvl8pPr>
            <a:lvl9pPr marL="4875947" indent="0">
              <a:buNone/>
              <a:defRPr sz="1200"/>
            </a:lvl9pPr>
          </a:lstStyle>
          <a:p>
            <a:pPr lvl="0"/>
            <a:r>
              <a:rPr lang="en-US"/>
              <a:t>Edit Master text styles</a:t>
            </a:r>
          </a:p>
        </p:txBody>
      </p:sp>
      <p:sp>
        <p:nvSpPr>
          <p:cNvPr id="3" name="Content Placeholder 2"/>
          <p:cNvSpPr>
            <a:spLocks noGrp="1"/>
          </p:cNvSpPr>
          <p:nvPr>
            <p:ph idx="1"/>
          </p:nvPr>
        </p:nvSpPr>
        <p:spPr>
          <a:xfrm>
            <a:off x="4469236" y="482600"/>
            <a:ext cx="6805427" cy="5892800"/>
          </a:xfrm>
        </p:spPr>
        <p:txBody>
          <a:bodyPr>
            <a:normAutofit/>
          </a:bodyPr>
          <a:lstStyle>
            <a:lvl1pPr>
              <a:defRPr sz="2400"/>
            </a:lvl1pPr>
            <a:lvl2pPr>
              <a:defRPr sz="20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Date Placeholder 4"/>
          <p:cNvSpPr>
            <a:spLocks noGrp="1"/>
          </p:cNvSpPr>
          <p:nvPr>
            <p:ph type="dt" sz="half" idx="10"/>
          </p:nvPr>
        </p:nvSpPr>
        <p:spPr/>
        <p:txBody>
          <a:bodyPr/>
          <a:lstStyle/>
          <a:p>
            <a:fld id="{126BF754-515F-40B9-8D24-D54D5825B3D0}" type="datetimeFigureOut">
              <a:rPr lang="en-US"/>
              <a:t>12/11/2024</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2DFBB78A-01B4-41F2-96B0-677A4A282832}" type="slidenum">
              <a:rPr/>
              <a:t>‹#›</a:t>
            </a:fld>
            <a:endParaRPr/>
          </a:p>
        </p:txBody>
      </p:sp>
    </p:spTree>
    <p:extLst>
      <p:ext uri="{BB962C8B-B14F-4D97-AF65-F5344CB8AC3E}">
        <p14:creationId xmlns:p14="http://schemas.microsoft.com/office/powerpoint/2010/main" val="19680720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2082258" y="0"/>
            <a:ext cx="8024310" cy="6858000"/>
          </a:xfrm>
          <a:prstGeom prst="rect">
            <a:avLst/>
          </a:prstGeom>
          <a:gradFill flip="none" rotWithShape="1">
            <a:gsLst>
              <a:gs pos="0">
                <a:schemeClr val="bg1">
                  <a:alpha val="0"/>
                </a:schemeClr>
              </a:gs>
              <a:gs pos="100000">
                <a:schemeClr val="bg1">
                  <a:alpha val="55000"/>
                </a:schemeClr>
              </a:gs>
            </a:gsLst>
            <a:lin ang="7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a:p>
        </p:txBody>
      </p:sp>
      <p:sp>
        <p:nvSpPr>
          <p:cNvPr id="2" name="Title 1"/>
          <p:cNvSpPr>
            <a:spLocks noGrp="1"/>
          </p:cNvSpPr>
          <p:nvPr>
            <p:ph type="title"/>
          </p:nvPr>
        </p:nvSpPr>
        <p:spPr>
          <a:xfrm>
            <a:off x="2437765" y="4800600"/>
            <a:ext cx="7313295" cy="762000"/>
          </a:xfrm>
        </p:spPr>
        <p:txBody>
          <a:bodyPr anchor="b">
            <a:normAutofit/>
          </a:bodyPr>
          <a:lstStyle>
            <a:lvl1pPr algn="l">
              <a:defRPr sz="2000" b="1"/>
            </a:lvl1pPr>
          </a:lstStyle>
          <a:p>
            <a:r>
              <a:rPr lang="en-US"/>
              <a:t>Click to edit Master title style</a:t>
            </a:r>
            <a:endParaRPr/>
          </a:p>
        </p:txBody>
      </p:sp>
      <p:sp>
        <p:nvSpPr>
          <p:cNvPr id="3" name="Picture Placeholder 2" descr="An empty placeholder to add an image. Click on the placeholder and select the image that you wish to add."/>
          <p:cNvSpPr>
            <a:spLocks noGrp="1"/>
          </p:cNvSpPr>
          <p:nvPr>
            <p:ph type="pic" idx="1"/>
          </p:nvPr>
        </p:nvSpPr>
        <p:spPr>
          <a:xfrm>
            <a:off x="2437765" y="279401"/>
            <a:ext cx="7313295" cy="4448175"/>
          </a:xfrm>
        </p:spPr>
        <p:txBody>
          <a:bodyPr>
            <a:normAutofit/>
          </a:bodyPr>
          <a:lstStyle>
            <a:lvl1pPr marL="0" indent="0">
              <a:buNone/>
              <a:defRPr sz="2800"/>
            </a:lvl1pPr>
            <a:lvl2pPr marL="609493" indent="0">
              <a:buNone/>
              <a:defRPr sz="3700"/>
            </a:lvl2pPr>
            <a:lvl3pPr marL="1218987" indent="0">
              <a:buNone/>
              <a:defRPr sz="3200"/>
            </a:lvl3pPr>
            <a:lvl4pPr marL="1828480" indent="0">
              <a:buNone/>
              <a:defRPr sz="2700"/>
            </a:lvl4pPr>
            <a:lvl5pPr marL="2437973" indent="0">
              <a:buNone/>
              <a:defRPr sz="2700"/>
            </a:lvl5pPr>
            <a:lvl6pPr marL="3047467" indent="0">
              <a:buNone/>
              <a:defRPr sz="2700"/>
            </a:lvl6pPr>
            <a:lvl7pPr marL="3656960" indent="0">
              <a:buNone/>
              <a:defRPr sz="2700"/>
            </a:lvl7pPr>
            <a:lvl8pPr marL="4266453" indent="0">
              <a:buNone/>
              <a:defRPr sz="2700"/>
            </a:lvl8pPr>
            <a:lvl9pPr marL="4875947" indent="0">
              <a:buNone/>
              <a:defRPr sz="2700"/>
            </a:lvl9pPr>
          </a:lstStyle>
          <a:p>
            <a:r>
              <a:rPr lang="en-US"/>
              <a:t>Click icon to add picture</a:t>
            </a:r>
            <a:endParaRPr/>
          </a:p>
        </p:txBody>
      </p:sp>
      <p:sp>
        <p:nvSpPr>
          <p:cNvPr id="4" name="Text Placeholder 3"/>
          <p:cNvSpPr>
            <a:spLocks noGrp="1"/>
          </p:cNvSpPr>
          <p:nvPr>
            <p:ph type="body" sz="half" idx="2"/>
          </p:nvPr>
        </p:nvSpPr>
        <p:spPr>
          <a:xfrm>
            <a:off x="2437765" y="5562600"/>
            <a:ext cx="7313295" cy="812800"/>
          </a:xfrm>
        </p:spPr>
        <p:txBody>
          <a:bodyPr>
            <a:normAutofit/>
          </a:bodyPr>
          <a:lstStyle>
            <a:lvl1pPr marL="0" indent="0">
              <a:spcBef>
                <a:spcPts val="0"/>
              </a:spcBef>
              <a:buNone/>
              <a:defRPr sz="1600"/>
            </a:lvl1pPr>
            <a:lvl2pPr marL="609493" indent="0">
              <a:buNone/>
              <a:defRPr sz="1600"/>
            </a:lvl2pPr>
            <a:lvl3pPr marL="1218987" indent="0">
              <a:buNone/>
              <a:defRPr sz="1300"/>
            </a:lvl3pPr>
            <a:lvl4pPr marL="1828480" indent="0">
              <a:buNone/>
              <a:defRPr sz="1200"/>
            </a:lvl4pPr>
            <a:lvl5pPr marL="2437973" indent="0">
              <a:buNone/>
              <a:defRPr sz="1200"/>
            </a:lvl5pPr>
            <a:lvl6pPr marL="3047467" indent="0">
              <a:buNone/>
              <a:defRPr sz="1200"/>
            </a:lvl6pPr>
            <a:lvl7pPr marL="3656960" indent="0">
              <a:buNone/>
              <a:defRPr sz="1200"/>
            </a:lvl7pPr>
            <a:lvl8pPr marL="4266453" indent="0">
              <a:buNone/>
              <a:defRPr sz="1200"/>
            </a:lvl8pPr>
            <a:lvl9pPr marL="4875947" indent="0">
              <a:buNone/>
              <a:defRPr sz="1200"/>
            </a:lvl9pPr>
          </a:lstStyle>
          <a:p>
            <a:pPr lvl="0"/>
            <a:r>
              <a:rPr lang="en-US"/>
              <a:t>Edit Master text styles</a:t>
            </a:r>
          </a:p>
        </p:txBody>
      </p:sp>
      <p:sp>
        <p:nvSpPr>
          <p:cNvPr id="5" name="Date Placeholder 4"/>
          <p:cNvSpPr>
            <a:spLocks noGrp="1"/>
          </p:cNvSpPr>
          <p:nvPr>
            <p:ph type="dt" sz="half" idx="10"/>
          </p:nvPr>
        </p:nvSpPr>
        <p:spPr/>
        <p:txBody>
          <a:bodyPr/>
          <a:lstStyle/>
          <a:p>
            <a:fld id="{126BF754-515F-40B9-8D24-D54D5825B3D0}" type="datetimeFigureOut">
              <a:rPr lang="en-US"/>
              <a:t>12/11/2024</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2DFBB78A-01B4-41F2-96B0-677A4A282832}" type="slidenum">
              <a:rPr/>
              <a:t>‹#›</a:t>
            </a:fld>
            <a:endParaRPr/>
          </a:p>
        </p:txBody>
      </p:sp>
    </p:spTree>
    <p:extLst>
      <p:ext uri="{BB962C8B-B14F-4D97-AF65-F5344CB8AC3E}">
        <p14:creationId xmlns:p14="http://schemas.microsoft.com/office/powerpoint/2010/main" val="12213374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fld id="{7AECB6C2-1084-4AED-A74A-DF028B0094EA}" type="datetimeFigureOut">
              <a:rPr lang="en-US"/>
              <a:t>12/11/2024</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591C5AD9-787D-40FA-8A4D-16A055B9AF81}" type="slidenum">
              <a:rPr/>
              <a:t>‹#›</a:t>
            </a:fld>
            <a:endParaRPr/>
          </a:p>
        </p:txBody>
      </p:sp>
    </p:spTree>
    <p:extLst>
      <p:ext uri="{BB962C8B-B14F-4D97-AF65-F5344CB8AC3E}">
        <p14:creationId xmlns:p14="http://schemas.microsoft.com/office/powerpoint/2010/main" val="10104347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852633" y="274638"/>
            <a:ext cx="1422030" cy="5897561"/>
          </a:xfrm>
        </p:spPr>
        <p:txBody>
          <a:bodyPr vert="eaVert"/>
          <a:lstStyle/>
          <a:p>
            <a:r>
              <a:rPr lang="en-US"/>
              <a:t>Click to edit Master title style</a:t>
            </a:r>
            <a:endParaRPr/>
          </a:p>
        </p:txBody>
      </p:sp>
      <p:sp>
        <p:nvSpPr>
          <p:cNvPr id="3" name="Vertical Text Placeholder 2"/>
          <p:cNvSpPr>
            <a:spLocks noGrp="1"/>
          </p:cNvSpPr>
          <p:nvPr>
            <p:ph type="body" orient="vert" idx="1"/>
          </p:nvPr>
        </p:nvSpPr>
        <p:spPr>
          <a:xfrm>
            <a:off x="1117309" y="274638"/>
            <a:ext cx="8532178" cy="5897561"/>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fld id="{7AECB6C2-1084-4AED-A74A-DF028B0094EA}" type="datetimeFigureOut">
              <a:rPr lang="en-US"/>
              <a:t>12/11/2024</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591C5AD9-787D-40FA-8A4D-16A055B9AF81}" type="slidenum">
              <a:rPr/>
              <a:t>‹#›</a:t>
            </a:fld>
            <a:endParaRPr/>
          </a:p>
        </p:txBody>
      </p:sp>
    </p:spTree>
    <p:extLst>
      <p:ext uri="{BB962C8B-B14F-4D97-AF65-F5344CB8AC3E}">
        <p14:creationId xmlns:p14="http://schemas.microsoft.com/office/powerpoint/2010/main" val="36507153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9" name="Rectangle 8"/>
          <p:cNvSpPr/>
          <p:nvPr/>
        </p:nvSpPr>
        <p:spPr>
          <a:xfrm>
            <a:off x="304721" y="0"/>
            <a:ext cx="11579384" cy="6858000"/>
          </a:xfrm>
          <a:prstGeom prst="rect">
            <a:avLst/>
          </a:prstGeom>
          <a:gradFill flip="none" rotWithShape="1">
            <a:gsLst>
              <a:gs pos="0">
                <a:schemeClr val="bg1">
                  <a:alpha val="0"/>
                </a:schemeClr>
              </a:gs>
              <a:gs pos="100000">
                <a:schemeClr val="bg1">
                  <a:alpha val="55000"/>
                </a:schemeClr>
              </a:gs>
            </a:gsLst>
            <a:lin ang="7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a:p>
        </p:txBody>
      </p:sp>
      <p:sp>
        <p:nvSpPr>
          <p:cNvPr id="2" name="Title Placeholder 1"/>
          <p:cNvSpPr>
            <a:spLocks noGrp="1"/>
          </p:cNvSpPr>
          <p:nvPr>
            <p:ph type="title"/>
          </p:nvPr>
        </p:nvSpPr>
        <p:spPr>
          <a:xfrm>
            <a:off x="1117309" y="76200"/>
            <a:ext cx="10157354" cy="1397000"/>
          </a:xfrm>
          <a:prstGeom prst="rect">
            <a:avLst/>
          </a:prstGeom>
        </p:spPr>
        <p:txBody>
          <a:bodyPr vert="horz" lIns="121899" tIns="60949" rIns="121899" bIns="60949" rtlCol="0" anchor="b">
            <a:normAutofit/>
          </a:bodyPr>
          <a:lstStyle/>
          <a:p>
            <a:r>
              <a:rPr lang="en-US"/>
              <a:t>Click to edit Master title style</a:t>
            </a:r>
            <a:endParaRPr/>
          </a:p>
        </p:txBody>
      </p:sp>
      <p:sp>
        <p:nvSpPr>
          <p:cNvPr id="3" name="Text Placeholder 2"/>
          <p:cNvSpPr>
            <a:spLocks noGrp="1"/>
          </p:cNvSpPr>
          <p:nvPr>
            <p:ph type="body" idx="1"/>
          </p:nvPr>
        </p:nvSpPr>
        <p:spPr>
          <a:xfrm>
            <a:off x="1117309" y="1701800"/>
            <a:ext cx="10157354" cy="4470400"/>
          </a:xfrm>
          <a:prstGeom prst="rect">
            <a:avLst/>
          </a:prstGeom>
        </p:spPr>
        <p:txBody>
          <a:bodyPr vert="horz" lIns="121899" tIns="60949" rIns="121899" bIns="60949"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2"/>
          </p:nvPr>
        </p:nvSpPr>
        <p:spPr>
          <a:xfrm>
            <a:off x="1117309" y="6400801"/>
            <a:ext cx="2742486" cy="320675"/>
          </a:xfrm>
          <a:prstGeom prst="rect">
            <a:avLst/>
          </a:prstGeom>
        </p:spPr>
        <p:txBody>
          <a:bodyPr vert="horz" lIns="121899" tIns="60949" rIns="121899" bIns="60949" rtlCol="0" anchor="b"/>
          <a:lstStyle>
            <a:lvl1pPr algn="l">
              <a:defRPr sz="1200" baseline="0">
                <a:solidFill>
                  <a:schemeClr val="tx2">
                    <a:lumMod val="65000"/>
                    <a:lumOff val="35000"/>
                  </a:schemeClr>
                </a:solidFill>
              </a:defRPr>
            </a:lvl1pPr>
          </a:lstStyle>
          <a:p>
            <a:fld id="{2DD204D1-F9BD-4643-8480-6EA41EB484F1}" type="datetimeFigureOut">
              <a:rPr lang="en-US" smtClean="0"/>
              <a:pPr/>
              <a:t>12/11/2024</a:t>
            </a:fld>
            <a:endParaRPr lang="en-US"/>
          </a:p>
        </p:txBody>
      </p:sp>
      <p:sp>
        <p:nvSpPr>
          <p:cNvPr id="5" name="Footer Placeholder 4"/>
          <p:cNvSpPr>
            <a:spLocks noGrp="1"/>
          </p:cNvSpPr>
          <p:nvPr>
            <p:ph type="ftr" sz="quarter" idx="3"/>
          </p:nvPr>
        </p:nvSpPr>
        <p:spPr>
          <a:xfrm>
            <a:off x="3907842" y="6400801"/>
            <a:ext cx="6216301" cy="320675"/>
          </a:xfrm>
          <a:prstGeom prst="rect">
            <a:avLst/>
          </a:prstGeom>
        </p:spPr>
        <p:txBody>
          <a:bodyPr vert="horz" lIns="121899" tIns="60949" rIns="121899" bIns="60949" rtlCol="0" anchor="b"/>
          <a:lstStyle>
            <a:lvl1pPr algn="ctr">
              <a:defRPr sz="1200" baseline="0">
                <a:solidFill>
                  <a:schemeClr val="tx2">
                    <a:lumMod val="65000"/>
                    <a:lumOff val="35000"/>
                  </a:schemeClr>
                </a:solidFill>
              </a:defRPr>
            </a:lvl1pPr>
          </a:lstStyle>
          <a:p>
            <a:endParaRPr lang="en-US"/>
          </a:p>
        </p:txBody>
      </p:sp>
      <p:sp>
        <p:nvSpPr>
          <p:cNvPr id="6" name="Slide Number Placeholder 5"/>
          <p:cNvSpPr>
            <a:spLocks noGrp="1"/>
          </p:cNvSpPr>
          <p:nvPr>
            <p:ph type="sldNum" sz="quarter" idx="4"/>
          </p:nvPr>
        </p:nvSpPr>
        <p:spPr>
          <a:xfrm>
            <a:off x="10167146" y="6400801"/>
            <a:ext cx="1107518" cy="320675"/>
          </a:xfrm>
          <a:prstGeom prst="rect">
            <a:avLst/>
          </a:prstGeom>
        </p:spPr>
        <p:txBody>
          <a:bodyPr vert="horz" lIns="121899" tIns="60949" rIns="121899" bIns="60949" rtlCol="0" anchor="b"/>
          <a:lstStyle>
            <a:lvl1pPr algn="r">
              <a:defRPr sz="1200" baseline="0">
                <a:solidFill>
                  <a:schemeClr val="tx2">
                    <a:lumMod val="65000"/>
                    <a:lumOff val="35000"/>
                  </a:schemeClr>
                </a:solidFill>
              </a:defRPr>
            </a:lvl1pPr>
          </a:lstStyle>
          <a:p>
            <a:fld id="{EB37DED6-D4C7-42EE-AB49-D2E39E64FDE4}" type="slidenum">
              <a:rPr lang="en-US" smtClean="0"/>
              <a:pPr/>
              <a:t>‹#›</a:t>
            </a:fld>
            <a:endParaRPr lang="en-US"/>
          </a:p>
        </p:txBody>
      </p:sp>
    </p:spTree>
    <p:extLst>
      <p:ext uri="{BB962C8B-B14F-4D97-AF65-F5344CB8AC3E}">
        <p14:creationId xmlns:p14="http://schemas.microsoft.com/office/powerpoint/2010/main" val="1544047913"/>
      </p:ext>
    </p:extLst>
  </p:cSld>
  <p:clrMap bg1="lt1" tx1="dk1" bg2="lt2" tx2="dk2" accent1="accent1" accent2="accent2" accent3="accent3" accent4="accent4" accent5="accent5" accent6="accent6" hlink="hlink" folHlink="folHlink"/>
  <p:sldLayoutIdLst>
    <p:sldLayoutId id="2147483681" r:id="rId1"/>
    <p:sldLayoutId id="2147483679" r:id="rId2"/>
    <p:sldLayoutId id="2147483663" r:id="rId3"/>
    <p:sldLayoutId id="2147483664" r:id="rId4"/>
    <p:sldLayoutId id="2147483665" r:id="rId5"/>
    <p:sldLayoutId id="2147483666" r:id="rId6"/>
    <p:sldLayoutId id="2147483667" r:id="rId7"/>
    <p:sldLayoutId id="2147483675" r:id="rId8"/>
    <p:sldLayoutId id="2147483676" r:id="rId9"/>
    <p:sldLayoutId id="2147483677" r:id="rId10"/>
    <p:sldLayoutId id="2147483678"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1218987" rtl="0" eaLnBrk="1" latinLnBrk="0" hangingPunct="1">
        <a:lnSpc>
          <a:spcPct val="85000"/>
        </a:lnSpc>
        <a:spcBef>
          <a:spcPct val="0"/>
        </a:spcBef>
        <a:buNone/>
        <a:tabLst/>
        <a:defRPr sz="4400" kern="1200" cap="none" baseline="0">
          <a:solidFill>
            <a:schemeClr val="tx1"/>
          </a:solidFill>
          <a:latin typeface="+mj-lt"/>
          <a:ea typeface="+mj-ea"/>
          <a:cs typeface="+mj-cs"/>
        </a:defRPr>
      </a:lvl1pPr>
    </p:titleStyle>
    <p:bodyStyle>
      <a:lvl1pPr marL="304747" indent="-304747" algn="l" defTabSz="1218987" rtl="0" eaLnBrk="1" latinLnBrk="0" hangingPunct="1">
        <a:lnSpc>
          <a:spcPct val="95000"/>
        </a:lnSpc>
        <a:spcBef>
          <a:spcPts val="1866"/>
        </a:spcBef>
        <a:buSzPct val="100000"/>
        <a:buFont typeface="Arial" pitchFamily="34" charset="0"/>
        <a:buChar char="•"/>
        <a:defRPr sz="2400" kern="1200">
          <a:solidFill>
            <a:schemeClr val="tx1"/>
          </a:solidFill>
          <a:latin typeface="+mn-lt"/>
          <a:ea typeface="+mn-ea"/>
          <a:cs typeface="+mn-cs"/>
        </a:defRPr>
      </a:lvl1pPr>
      <a:lvl2pPr marL="731392" indent="-304747" algn="l" defTabSz="1218987" rtl="0" eaLnBrk="1" latinLnBrk="0" hangingPunct="1">
        <a:lnSpc>
          <a:spcPct val="95000"/>
        </a:lnSpc>
        <a:spcBef>
          <a:spcPts val="1066"/>
        </a:spcBef>
        <a:buSzPct val="100000"/>
        <a:buFont typeface="Century Gothic" pitchFamily="34" charset="0"/>
        <a:buChar char="–"/>
        <a:defRPr sz="2000" kern="1200">
          <a:solidFill>
            <a:schemeClr val="tx1"/>
          </a:solidFill>
          <a:latin typeface="+mn-lt"/>
          <a:ea typeface="+mn-ea"/>
          <a:cs typeface="+mn-cs"/>
        </a:defRPr>
      </a:lvl2pPr>
      <a:lvl3pPr marL="1158037" indent="-304747" algn="l" defTabSz="1218987" rtl="0" eaLnBrk="1" latinLnBrk="0" hangingPunct="1">
        <a:lnSpc>
          <a:spcPct val="95000"/>
        </a:lnSpc>
        <a:spcBef>
          <a:spcPts val="1066"/>
        </a:spcBef>
        <a:buSzPct val="100000"/>
        <a:buFont typeface="Century Gothic" pitchFamily="34" charset="0"/>
        <a:buChar char="–"/>
        <a:defRPr sz="1800" kern="1200">
          <a:solidFill>
            <a:schemeClr val="tx1"/>
          </a:solidFill>
          <a:latin typeface="+mn-lt"/>
          <a:ea typeface="+mn-ea"/>
          <a:cs typeface="+mn-cs"/>
        </a:defRPr>
      </a:lvl3pPr>
      <a:lvl4pPr marL="1584683" indent="-304747" algn="l" defTabSz="1218987" rtl="0" eaLnBrk="1" latinLnBrk="0" hangingPunct="1">
        <a:lnSpc>
          <a:spcPct val="95000"/>
        </a:lnSpc>
        <a:spcBef>
          <a:spcPts val="1066"/>
        </a:spcBef>
        <a:buSzPct val="100000"/>
        <a:buFont typeface="Century Gothic" pitchFamily="34" charset="0"/>
        <a:buChar char="–"/>
        <a:defRPr sz="1800" kern="1200">
          <a:solidFill>
            <a:schemeClr val="tx1"/>
          </a:solidFill>
          <a:latin typeface="+mn-lt"/>
          <a:ea typeface="+mn-ea"/>
          <a:cs typeface="+mn-cs"/>
        </a:defRPr>
      </a:lvl4pPr>
      <a:lvl5pPr marL="2011328" indent="-304747" algn="l" defTabSz="1218987" rtl="0" eaLnBrk="1" latinLnBrk="0" hangingPunct="1">
        <a:lnSpc>
          <a:spcPct val="95000"/>
        </a:lnSpc>
        <a:spcBef>
          <a:spcPts val="1066"/>
        </a:spcBef>
        <a:buSzPct val="100000"/>
        <a:buFont typeface="Century Gothic" pitchFamily="34" charset="0"/>
        <a:buChar char="–"/>
        <a:defRPr sz="1800" kern="1200">
          <a:solidFill>
            <a:schemeClr val="tx1"/>
          </a:solidFill>
          <a:latin typeface="+mn-lt"/>
          <a:ea typeface="+mn-ea"/>
          <a:cs typeface="+mn-cs"/>
        </a:defRPr>
      </a:lvl5pPr>
      <a:lvl6pPr marL="2437973"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6pPr>
      <a:lvl7pPr marL="2864619"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7pPr>
      <a:lvl8pPr marL="3291264"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8pPr>
      <a:lvl9pPr marL="3778859"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9pPr>
    </p:bodyStyle>
    <p:otherStyle>
      <a:defPPr>
        <a:defRPr/>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39"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home.oxfordowl.co.uk/phonics-videos/" TargetMode="Externa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673618" y="1498601"/>
            <a:ext cx="8017035" cy="3298825"/>
          </a:xfrm>
        </p:spPr>
        <p:txBody>
          <a:bodyPr>
            <a:normAutofit/>
          </a:bodyPr>
          <a:lstStyle/>
          <a:p>
            <a:pPr algn="ctr"/>
            <a:r>
              <a:rPr lang="en-US" sz="7200" dirty="0"/>
              <a:t>KS1 </a:t>
            </a:r>
            <a:br>
              <a:rPr lang="en-US" sz="7200" dirty="0"/>
            </a:br>
            <a:r>
              <a:rPr lang="en-US" sz="7200" dirty="0"/>
              <a:t>Information for Parents</a:t>
            </a:r>
          </a:p>
        </p:txBody>
      </p:sp>
      <p:sp>
        <p:nvSpPr>
          <p:cNvPr id="3" name="Subtitle 2"/>
          <p:cNvSpPr>
            <a:spLocks noGrp="1"/>
          </p:cNvSpPr>
          <p:nvPr>
            <p:ph type="subTitle" idx="1"/>
          </p:nvPr>
        </p:nvSpPr>
        <p:spPr/>
        <p:txBody>
          <a:bodyPr>
            <a:normAutofit fontScale="85000" lnSpcReduction="20000"/>
          </a:bodyPr>
          <a:lstStyle/>
          <a:p>
            <a:pPr algn="ctr"/>
            <a:r>
              <a:rPr lang="en-US" sz="5400"/>
              <a:t>How you can support your child in English</a:t>
            </a:r>
          </a:p>
        </p:txBody>
      </p:sp>
      <p:pic>
        <p:nvPicPr>
          <p:cNvPr id="4" name="Picture 1"/>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269897" y="404664"/>
            <a:ext cx="1411060" cy="15121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503403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981844" y="476672"/>
            <a:ext cx="10157354" cy="1397000"/>
          </a:xfrm>
        </p:spPr>
        <p:txBody>
          <a:bodyPr/>
          <a:lstStyle/>
          <a:p>
            <a:r>
              <a:rPr lang="en-US"/>
              <a:t>English:</a:t>
            </a:r>
          </a:p>
        </p:txBody>
      </p:sp>
      <p:sp>
        <p:nvSpPr>
          <p:cNvPr id="14" name="Content Placeholder 13"/>
          <p:cNvSpPr>
            <a:spLocks noGrp="1"/>
          </p:cNvSpPr>
          <p:nvPr>
            <p:ph idx="1"/>
          </p:nvPr>
        </p:nvSpPr>
        <p:spPr/>
        <p:txBody>
          <a:bodyPr/>
          <a:lstStyle/>
          <a:p>
            <a:pPr marL="0" indent="0">
              <a:buNone/>
            </a:pPr>
            <a:endParaRPr lang="en-US"/>
          </a:p>
          <a:p>
            <a:r>
              <a:rPr lang="en-US"/>
              <a:t>Reading</a:t>
            </a:r>
          </a:p>
          <a:p>
            <a:r>
              <a:rPr lang="en-US"/>
              <a:t>Phonics</a:t>
            </a:r>
          </a:p>
          <a:p>
            <a:r>
              <a:rPr lang="en-US"/>
              <a:t>Writing</a:t>
            </a:r>
          </a:p>
          <a:p>
            <a:r>
              <a:rPr lang="en-US"/>
              <a:t>Speaking and Listening</a:t>
            </a:r>
          </a:p>
        </p:txBody>
      </p:sp>
    </p:spTree>
    <p:extLst>
      <p:ext uri="{BB962C8B-B14F-4D97-AF65-F5344CB8AC3E}">
        <p14:creationId xmlns:p14="http://schemas.microsoft.com/office/powerpoint/2010/main" val="7111829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7309" y="76200"/>
            <a:ext cx="10157354" cy="1397000"/>
          </a:xfrm>
        </p:spPr>
        <p:txBody>
          <a:bodyPr anchor="b">
            <a:normAutofit/>
          </a:bodyPr>
          <a:lstStyle/>
          <a:p>
            <a:r>
              <a:rPr lang="en-GB"/>
              <a:t>Where to find useful information: our website</a:t>
            </a:r>
          </a:p>
        </p:txBody>
      </p:sp>
      <p:sp>
        <p:nvSpPr>
          <p:cNvPr id="3" name="Content Placeholder 2"/>
          <p:cNvSpPr>
            <a:spLocks noGrp="1"/>
          </p:cNvSpPr>
          <p:nvPr>
            <p:ph sz="half" idx="1"/>
          </p:nvPr>
        </p:nvSpPr>
        <p:spPr>
          <a:xfrm>
            <a:off x="1117309" y="1701800"/>
            <a:ext cx="4977104" cy="4470400"/>
          </a:xfrm>
        </p:spPr>
        <p:txBody>
          <a:bodyPr>
            <a:normAutofit/>
          </a:bodyPr>
          <a:lstStyle/>
          <a:p>
            <a:pPr marL="0" indent="0">
              <a:buNone/>
            </a:pPr>
            <a:endParaRPr lang="en-GB" sz="1900"/>
          </a:p>
          <a:p>
            <a:endParaRPr lang="en-GB" sz="1900"/>
          </a:p>
          <a:p>
            <a:pPr marL="0" indent="0">
              <a:buNone/>
            </a:pPr>
            <a:r>
              <a:rPr lang="en-GB" sz="1900" b="1"/>
              <a:t>Intent, Implementation &amp; Impact Document </a:t>
            </a:r>
          </a:p>
          <a:p>
            <a:pPr marL="0" indent="0">
              <a:buNone/>
            </a:pPr>
            <a:r>
              <a:rPr lang="en-GB" sz="1900"/>
              <a:t>Intent – our aims for our English teaching</a:t>
            </a:r>
          </a:p>
          <a:p>
            <a:pPr marL="0" indent="0">
              <a:buNone/>
            </a:pPr>
            <a:r>
              <a:rPr lang="en-GB" sz="1900"/>
              <a:t>Implementation – how we teach English</a:t>
            </a:r>
          </a:p>
          <a:p>
            <a:pPr marL="0" indent="0">
              <a:buNone/>
            </a:pPr>
            <a:r>
              <a:rPr lang="en-GB" sz="1900"/>
              <a:t>Impact – measure progress and effectiveness of everything we do in English</a:t>
            </a:r>
          </a:p>
        </p:txBody>
      </p:sp>
      <p:pic>
        <p:nvPicPr>
          <p:cNvPr id="6" name="Picture 5">
            <a:extLst>
              <a:ext uri="{FF2B5EF4-FFF2-40B4-BE49-F238E27FC236}">
                <a16:creationId xmlns:a16="http://schemas.microsoft.com/office/drawing/2014/main" id="{C375F5A3-7604-C17C-4D69-CF9534F30FAF}"/>
              </a:ext>
            </a:extLst>
          </p:cNvPr>
          <p:cNvPicPr>
            <a:picLocks noChangeAspect="1"/>
          </p:cNvPicPr>
          <p:nvPr/>
        </p:nvPicPr>
        <p:blipFill>
          <a:blip r:embed="rId2"/>
          <a:srcRect l="34263" r="2305" b="1"/>
          <a:stretch/>
        </p:blipFill>
        <p:spPr>
          <a:xfrm>
            <a:off x="6642791" y="864134"/>
            <a:ext cx="3452931" cy="2748947"/>
          </a:xfrm>
          <a:prstGeom prst="rect">
            <a:avLst/>
          </a:prstGeom>
          <a:noFill/>
        </p:spPr>
      </p:pic>
      <p:pic>
        <p:nvPicPr>
          <p:cNvPr id="8" name="Picture 7">
            <a:extLst>
              <a:ext uri="{FF2B5EF4-FFF2-40B4-BE49-F238E27FC236}">
                <a16:creationId xmlns:a16="http://schemas.microsoft.com/office/drawing/2014/main" id="{639E0A5E-9374-BE38-06D2-E7B60C118E5F}"/>
              </a:ext>
            </a:extLst>
          </p:cNvPr>
          <p:cNvPicPr>
            <a:picLocks noChangeAspect="1"/>
          </p:cNvPicPr>
          <p:nvPr/>
        </p:nvPicPr>
        <p:blipFill>
          <a:blip r:embed="rId3"/>
          <a:stretch>
            <a:fillRect/>
          </a:stretch>
        </p:blipFill>
        <p:spPr>
          <a:xfrm>
            <a:off x="6602036" y="3777714"/>
            <a:ext cx="4672627" cy="2315176"/>
          </a:xfrm>
          <a:prstGeom prst="rect">
            <a:avLst/>
          </a:prstGeom>
        </p:spPr>
      </p:pic>
    </p:spTree>
    <p:extLst>
      <p:ext uri="{BB962C8B-B14F-4D97-AF65-F5344CB8AC3E}">
        <p14:creationId xmlns:p14="http://schemas.microsoft.com/office/powerpoint/2010/main" val="3808767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09836" y="908720"/>
            <a:ext cx="7686720" cy="769441"/>
          </a:xfrm>
          <a:prstGeom prst="rect">
            <a:avLst/>
          </a:prstGeom>
        </p:spPr>
        <p:txBody>
          <a:bodyPr wrap="none">
            <a:spAutoFit/>
          </a:bodyPr>
          <a:lstStyle/>
          <a:p>
            <a:r>
              <a:rPr lang="en-GB" sz="4400"/>
              <a:t>Bug Club Phonics Overview</a:t>
            </a:r>
          </a:p>
        </p:txBody>
      </p:sp>
      <p:sp>
        <p:nvSpPr>
          <p:cNvPr id="3" name="Rectangle 2"/>
          <p:cNvSpPr/>
          <p:nvPr/>
        </p:nvSpPr>
        <p:spPr>
          <a:xfrm>
            <a:off x="909836" y="1052736"/>
            <a:ext cx="11199306" cy="5182957"/>
          </a:xfrm>
          <a:prstGeom prst="rect">
            <a:avLst/>
          </a:prstGeom>
        </p:spPr>
        <p:txBody>
          <a:bodyPr wrap="square" lIns="91440" tIns="45720" rIns="91440" bIns="45720" anchor="t">
            <a:spAutoFit/>
          </a:bodyPr>
          <a:lstStyle/>
          <a:p>
            <a:endParaRPr lang="en-GB" sz="4400" dirty="0"/>
          </a:p>
          <a:p>
            <a:endParaRPr lang="en-GB" b="1" dirty="0"/>
          </a:p>
          <a:p>
            <a:pPr>
              <a:lnSpc>
                <a:spcPct val="90000"/>
              </a:lnSpc>
              <a:defRPr/>
            </a:pPr>
            <a:r>
              <a:rPr lang="en-GB" altLang="en-US" sz="2800" b="1" dirty="0">
                <a:solidFill>
                  <a:schemeClr val="accent5">
                    <a:lumMod val="75000"/>
                  </a:schemeClr>
                </a:solidFill>
                <a:latin typeface="Century Gothic" panose="020B0502020202020204" pitchFamily="34" charset="0"/>
              </a:rPr>
              <a:t>Reception</a:t>
            </a:r>
          </a:p>
          <a:p>
            <a:pPr>
              <a:lnSpc>
                <a:spcPct val="90000"/>
              </a:lnSpc>
              <a:defRPr/>
            </a:pPr>
            <a:r>
              <a:rPr lang="en-GB" altLang="en-US" dirty="0">
                <a:solidFill>
                  <a:schemeClr val="accent5">
                    <a:lumMod val="75000"/>
                  </a:schemeClr>
                </a:solidFill>
                <a:latin typeface="Century Gothic" panose="020B0502020202020204" pitchFamily="34" charset="0"/>
              </a:rPr>
              <a:t>Phases 2, 3 and 4 </a:t>
            </a:r>
          </a:p>
          <a:p>
            <a:pPr>
              <a:lnSpc>
                <a:spcPct val="90000"/>
              </a:lnSpc>
              <a:defRPr/>
            </a:pPr>
            <a:endParaRPr lang="en-GB" altLang="en-US" dirty="0">
              <a:solidFill>
                <a:schemeClr val="accent5">
                  <a:lumMod val="75000"/>
                </a:schemeClr>
              </a:solidFill>
              <a:latin typeface="Century Gothic" panose="020B0502020202020204" pitchFamily="34" charset="0"/>
            </a:endParaRPr>
          </a:p>
          <a:p>
            <a:pPr>
              <a:lnSpc>
                <a:spcPct val="90000"/>
              </a:lnSpc>
              <a:defRPr/>
            </a:pPr>
            <a:r>
              <a:rPr lang="en-GB" altLang="en-US" b="1" dirty="0">
                <a:solidFill>
                  <a:schemeClr val="accent5">
                    <a:lumMod val="75000"/>
                  </a:schemeClr>
                </a:solidFill>
                <a:latin typeface="Century Gothic" panose="020B0502020202020204" pitchFamily="34" charset="0"/>
              </a:rPr>
              <a:t>Year 1</a:t>
            </a:r>
          </a:p>
          <a:p>
            <a:pPr>
              <a:lnSpc>
                <a:spcPct val="90000"/>
              </a:lnSpc>
              <a:defRPr/>
            </a:pPr>
            <a:r>
              <a:rPr lang="en-GB" altLang="en-US" dirty="0">
                <a:solidFill>
                  <a:schemeClr val="accent5">
                    <a:lumMod val="75000"/>
                  </a:schemeClr>
                </a:solidFill>
                <a:latin typeface="Century Gothic" panose="020B0502020202020204" pitchFamily="34" charset="0"/>
              </a:rPr>
              <a:t>Phase 3 revision</a:t>
            </a:r>
          </a:p>
          <a:p>
            <a:pPr>
              <a:lnSpc>
                <a:spcPct val="90000"/>
              </a:lnSpc>
              <a:defRPr/>
            </a:pPr>
            <a:r>
              <a:rPr lang="en-GB" altLang="en-US" dirty="0">
                <a:solidFill>
                  <a:schemeClr val="accent5">
                    <a:lumMod val="75000"/>
                  </a:schemeClr>
                </a:solidFill>
                <a:latin typeface="Century Gothic" panose="020B0502020202020204" pitchFamily="34" charset="0"/>
              </a:rPr>
              <a:t>Phase 5 to be completed by May half term</a:t>
            </a:r>
          </a:p>
          <a:p>
            <a:pPr>
              <a:lnSpc>
                <a:spcPct val="90000"/>
              </a:lnSpc>
              <a:defRPr/>
            </a:pPr>
            <a:r>
              <a:rPr lang="en-GB" altLang="en-US" dirty="0">
                <a:solidFill>
                  <a:schemeClr val="accent5">
                    <a:lumMod val="75000"/>
                  </a:schemeClr>
                </a:solidFill>
                <a:latin typeface="Century Gothic" panose="020B0502020202020204" pitchFamily="34" charset="0"/>
              </a:rPr>
              <a:t>Phase 6 may be taught after the Screening Check depending on the cohort</a:t>
            </a:r>
          </a:p>
          <a:p>
            <a:pPr>
              <a:lnSpc>
                <a:spcPct val="90000"/>
              </a:lnSpc>
              <a:defRPr/>
            </a:pPr>
            <a:endParaRPr lang="en-GB" altLang="en-US" dirty="0">
              <a:solidFill>
                <a:schemeClr val="accent5">
                  <a:lumMod val="75000"/>
                </a:schemeClr>
              </a:solidFill>
              <a:latin typeface="Century Gothic" panose="020B0502020202020204" pitchFamily="34" charset="0"/>
            </a:endParaRPr>
          </a:p>
          <a:p>
            <a:pPr>
              <a:lnSpc>
                <a:spcPct val="90000"/>
              </a:lnSpc>
              <a:defRPr/>
            </a:pPr>
            <a:r>
              <a:rPr lang="en-GB" altLang="en-US" b="1" dirty="0">
                <a:solidFill>
                  <a:schemeClr val="accent5">
                    <a:lumMod val="75000"/>
                  </a:schemeClr>
                </a:solidFill>
                <a:latin typeface="Century Gothic" panose="020B0502020202020204" pitchFamily="34" charset="0"/>
              </a:rPr>
              <a:t>Year 2</a:t>
            </a:r>
          </a:p>
          <a:p>
            <a:pPr>
              <a:lnSpc>
                <a:spcPct val="90000"/>
              </a:lnSpc>
              <a:defRPr/>
            </a:pPr>
            <a:r>
              <a:rPr lang="en-GB" altLang="en-US" dirty="0">
                <a:solidFill>
                  <a:schemeClr val="accent5">
                    <a:lumMod val="75000"/>
                  </a:schemeClr>
                </a:solidFill>
                <a:latin typeface="Century Gothic" panose="020B0502020202020204" pitchFamily="34" charset="0"/>
              </a:rPr>
              <a:t>Phase 5 revision/alternatives</a:t>
            </a:r>
          </a:p>
          <a:p>
            <a:pPr>
              <a:lnSpc>
                <a:spcPct val="90000"/>
              </a:lnSpc>
              <a:defRPr/>
            </a:pPr>
            <a:r>
              <a:rPr lang="en-GB" altLang="en-US" dirty="0">
                <a:solidFill>
                  <a:schemeClr val="accent5">
                    <a:lumMod val="75000"/>
                  </a:schemeClr>
                </a:solidFill>
                <a:latin typeface="Century Gothic"/>
              </a:rPr>
              <a:t>Phase 6 </a:t>
            </a:r>
          </a:p>
        </p:txBody>
      </p:sp>
    </p:spTree>
    <p:extLst>
      <p:ext uri="{BB962C8B-B14F-4D97-AF65-F5344CB8AC3E}">
        <p14:creationId xmlns:p14="http://schemas.microsoft.com/office/powerpoint/2010/main" val="5100877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37828" y="404664"/>
            <a:ext cx="4764446" cy="769441"/>
          </a:xfrm>
          <a:prstGeom prst="rect">
            <a:avLst/>
          </a:prstGeom>
        </p:spPr>
        <p:txBody>
          <a:bodyPr wrap="none">
            <a:spAutoFit/>
          </a:bodyPr>
          <a:lstStyle/>
          <a:p>
            <a:r>
              <a:rPr lang="en-US" sz="4400"/>
              <a:t>Phonics in Year 1</a:t>
            </a:r>
            <a:endParaRPr lang="en-GB" sz="4400"/>
          </a:p>
        </p:txBody>
      </p:sp>
      <p:sp>
        <p:nvSpPr>
          <p:cNvPr id="3" name="Rectangle 2"/>
          <p:cNvSpPr/>
          <p:nvPr/>
        </p:nvSpPr>
        <p:spPr>
          <a:xfrm>
            <a:off x="825727" y="1340768"/>
            <a:ext cx="9505056" cy="4524315"/>
          </a:xfrm>
          <a:prstGeom prst="rect">
            <a:avLst/>
          </a:prstGeom>
        </p:spPr>
        <p:txBody>
          <a:bodyPr wrap="square">
            <a:spAutoFit/>
          </a:bodyPr>
          <a:lstStyle/>
          <a:p>
            <a:r>
              <a:rPr lang="en-GB" dirty="0"/>
              <a:t>13 – </a:t>
            </a:r>
            <a:r>
              <a:rPr lang="en-GB" dirty="0" err="1"/>
              <a:t>wh</a:t>
            </a:r>
            <a:r>
              <a:rPr lang="en-GB" dirty="0"/>
              <a:t>  </a:t>
            </a:r>
            <a:r>
              <a:rPr lang="en-GB" dirty="0" err="1"/>
              <a:t>ph</a:t>
            </a:r>
            <a:r>
              <a:rPr lang="en-GB" dirty="0"/>
              <a:t>			</a:t>
            </a:r>
          </a:p>
          <a:p>
            <a:r>
              <a:rPr lang="en-GB" dirty="0"/>
              <a:t>14 – ay  a-e </a:t>
            </a:r>
            <a:r>
              <a:rPr lang="en-GB" dirty="0" err="1"/>
              <a:t>eigh</a:t>
            </a:r>
            <a:r>
              <a:rPr lang="en-GB" dirty="0"/>
              <a:t>/</a:t>
            </a:r>
            <a:r>
              <a:rPr lang="en-GB" dirty="0" err="1"/>
              <a:t>ey</a:t>
            </a:r>
            <a:r>
              <a:rPr lang="en-GB" dirty="0"/>
              <a:t>/</a:t>
            </a:r>
            <a:r>
              <a:rPr lang="en-GB" dirty="0" err="1"/>
              <a:t>ei</a:t>
            </a:r>
            <a:r>
              <a:rPr lang="en-GB" dirty="0"/>
              <a:t>		</a:t>
            </a:r>
          </a:p>
          <a:p>
            <a:r>
              <a:rPr lang="en-GB" dirty="0"/>
              <a:t>15 – </a:t>
            </a:r>
            <a:r>
              <a:rPr lang="en-GB" dirty="0" err="1"/>
              <a:t>ea</a:t>
            </a:r>
            <a:r>
              <a:rPr lang="en-GB" dirty="0"/>
              <a:t>  e-e  </a:t>
            </a:r>
            <a:r>
              <a:rPr lang="en-GB" dirty="0" err="1"/>
              <a:t>ie</a:t>
            </a:r>
            <a:r>
              <a:rPr lang="en-GB" dirty="0"/>
              <a:t>/</a:t>
            </a:r>
            <a:r>
              <a:rPr lang="en-GB" dirty="0" err="1"/>
              <a:t>ey</a:t>
            </a:r>
            <a:r>
              <a:rPr lang="en-GB" dirty="0"/>
              <a:t>/y		</a:t>
            </a:r>
          </a:p>
          <a:p>
            <a:r>
              <a:rPr lang="en-GB" dirty="0"/>
              <a:t>16 – </a:t>
            </a:r>
            <a:r>
              <a:rPr lang="en-GB" dirty="0" err="1"/>
              <a:t>ie</a:t>
            </a:r>
            <a:r>
              <a:rPr lang="en-GB" dirty="0"/>
              <a:t>  </a:t>
            </a:r>
            <a:r>
              <a:rPr lang="en-GB" dirty="0" err="1"/>
              <a:t>i</a:t>
            </a:r>
            <a:r>
              <a:rPr lang="en-GB" dirty="0"/>
              <a:t>-e  y  			</a:t>
            </a:r>
          </a:p>
          <a:p>
            <a:r>
              <a:rPr lang="en-GB" dirty="0"/>
              <a:t>17 – ow  o-e  o/</a:t>
            </a:r>
            <a:r>
              <a:rPr lang="en-GB" dirty="0" err="1"/>
              <a:t>oe</a:t>
            </a:r>
            <a:r>
              <a:rPr lang="en-GB" dirty="0"/>
              <a:t>		</a:t>
            </a:r>
          </a:p>
          <a:p>
            <a:r>
              <a:rPr lang="en-GB" dirty="0"/>
              <a:t>18 – </a:t>
            </a:r>
            <a:r>
              <a:rPr lang="en-GB" dirty="0" err="1"/>
              <a:t>ew</a:t>
            </a:r>
            <a:r>
              <a:rPr lang="en-GB" dirty="0"/>
              <a:t>  </a:t>
            </a:r>
            <a:r>
              <a:rPr lang="en-GB" dirty="0" err="1"/>
              <a:t>ue</a:t>
            </a:r>
            <a:r>
              <a:rPr lang="en-GB" dirty="0"/>
              <a:t>  u-e  u/</a:t>
            </a:r>
            <a:r>
              <a:rPr lang="en-GB" dirty="0" err="1"/>
              <a:t>oul</a:t>
            </a:r>
            <a:endParaRPr lang="en-GB" dirty="0"/>
          </a:p>
          <a:p>
            <a:r>
              <a:rPr lang="en-GB" dirty="0"/>
              <a:t>19 – aw  au  al</a:t>
            </a:r>
          </a:p>
          <a:p>
            <a:r>
              <a:rPr lang="en-GB" dirty="0"/>
              <a:t>20 – </a:t>
            </a:r>
            <a:r>
              <a:rPr lang="en-GB" dirty="0" err="1"/>
              <a:t>ir</a:t>
            </a:r>
            <a:r>
              <a:rPr lang="en-GB" dirty="0"/>
              <a:t>  er  ear</a:t>
            </a:r>
          </a:p>
          <a:p>
            <a:r>
              <a:rPr lang="en-GB" dirty="0"/>
              <a:t>21 – </a:t>
            </a:r>
            <a:r>
              <a:rPr lang="en-GB" dirty="0" err="1"/>
              <a:t>ou</a:t>
            </a:r>
            <a:r>
              <a:rPr lang="en-GB" dirty="0"/>
              <a:t>  oy</a:t>
            </a:r>
          </a:p>
          <a:p>
            <a:r>
              <a:rPr lang="en-GB" dirty="0"/>
              <a:t>22 – ere/</a:t>
            </a:r>
            <a:r>
              <a:rPr lang="en-GB" dirty="0" err="1"/>
              <a:t>eer</a:t>
            </a:r>
            <a:r>
              <a:rPr lang="en-GB" dirty="0"/>
              <a:t>  are/ear</a:t>
            </a:r>
          </a:p>
          <a:p>
            <a:r>
              <a:rPr lang="en-GB" dirty="0"/>
              <a:t>23 – c  k  ck  </a:t>
            </a:r>
            <a:r>
              <a:rPr lang="en-GB" dirty="0" err="1"/>
              <a:t>ch</a:t>
            </a:r>
            <a:endParaRPr lang="en-GB" dirty="0"/>
          </a:p>
          <a:p>
            <a:endParaRPr lang="en-GB" dirty="0"/>
          </a:p>
        </p:txBody>
      </p:sp>
    </p:spTree>
    <p:extLst>
      <p:ext uri="{BB962C8B-B14F-4D97-AF65-F5344CB8AC3E}">
        <p14:creationId xmlns:p14="http://schemas.microsoft.com/office/powerpoint/2010/main" val="21560669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37828" y="764704"/>
            <a:ext cx="4764446" cy="769441"/>
          </a:xfrm>
          <a:prstGeom prst="rect">
            <a:avLst/>
          </a:prstGeom>
        </p:spPr>
        <p:txBody>
          <a:bodyPr wrap="none">
            <a:spAutoFit/>
          </a:bodyPr>
          <a:lstStyle/>
          <a:p>
            <a:r>
              <a:rPr lang="en-GB" sz="4400"/>
              <a:t>Phonics in Year 2</a:t>
            </a:r>
          </a:p>
        </p:txBody>
      </p:sp>
      <p:sp>
        <p:nvSpPr>
          <p:cNvPr id="3" name="Rectangle 2"/>
          <p:cNvSpPr/>
          <p:nvPr/>
        </p:nvSpPr>
        <p:spPr>
          <a:xfrm>
            <a:off x="837828" y="1534145"/>
            <a:ext cx="6092825" cy="6001643"/>
          </a:xfrm>
          <a:prstGeom prst="rect">
            <a:avLst/>
          </a:prstGeom>
        </p:spPr>
        <p:txBody>
          <a:bodyPr>
            <a:spAutoFit/>
          </a:bodyPr>
          <a:lstStyle/>
          <a:p>
            <a:r>
              <a:rPr lang="en-GB" b="1" dirty="0"/>
              <a:t>Phase 5 alternatives</a:t>
            </a:r>
          </a:p>
          <a:p>
            <a:r>
              <a:rPr lang="en-GB" dirty="0"/>
              <a:t>24 – c(e)  c(</a:t>
            </a:r>
            <a:r>
              <a:rPr lang="en-GB" dirty="0" err="1"/>
              <a:t>i</a:t>
            </a:r>
            <a:r>
              <a:rPr lang="en-GB" dirty="0"/>
              <a:t>)  c(y)  </a:t>
            </a:r>
            <a:r>
              <a:rPr lang="en-GB" dirty="0" err="1"/>
              <a:t>sc</a:t>
            </a:r>
            <a:r>
              <a:rPr lang="en-GB" dirty="0"/>
              <a:t>  </a:t>
            </a:r>
            <a:r>
              <a:rPr lang="en-GB" dirty="0" err="1"/>
              <a:t>st</a:t>
            </a:r>
            <a:r>
              <a:rPr lang="en-GB" dirty="0"/>
              <a:t>  se</a:t>
            </a:r>
          </a:p>
          <a:p>
            <a:r>
              <a:rPr lang="en-GB" dirty="0"/>
              <a:t>25 – g(e)  g(</a:t>
            </a:r>
            <a:r>
              <a:rPr lang="en-GB" dirty="0" err="1"/>
              <a:t>i</a:t>
            </a:r>
            <a:r>
              <a:rPr lang="en-GB" dirty="0"/>
              <a:t>)  g(y)  </a:t>
            </a:r>
            <a:r>
              <a:rPr lang="en-GB" dirty="0" err="1"/>
              <a:t>dge</a:t>
            </a:r>
            <a:endParaRPr lang="en-GB" dirty="0"/>
          </a:p>
          <a:p>
            <a:r>
              <a:rPr lang="en-GB" dirty="0"/>
              <a:t>26 – le  mb  </a:t>
            </a:r>
            <a:r>
              <a:rPr lang="en-GB" dirty="0" err="1"/>
              <a:t>kn</a:t>
            </a:r>
            <a:r>
              <a:rPr lang="en-GB" dirty="0"/>
              <a:t>  </a:t>
            </a:r>
            <a:r>
              <a:rPr lang="en-GB" dirty="0" err="1"/>
              <a:t>gn</a:t>
            </a:r>
            <a:r>
              <a:rPr lang="en-GB" dirty="0"/>
              <a:t>  </a:t>
            </a:r>
            <a:r>
              <a:rPr lang="en-GB" dirty="0" err="1"/>
              <a:t>wr</a:t>
            </a:r>
            <a:endParaRPr lang="en-GB" dirty="0"/>
          </a:p>
          <a:p>
            <a:r>
              <a:rPr lang="en-GB" dirty="0"/>
              <a:t>27 – tch  </a:t>
            </a:r>
            <a:r>
              <a:rPr lang="en-GB" dirty="0" err="1"/>
              <a:t>ea</a:t>
            </a:r>
            <a:r>
              <a:rPr lang="en-GB" dirty="0"/>
              <a:t>  s  </a:t>
            </a:r>
            <a:r>
              <a:rPr lang="en-GB" dirty="0" err="1"/>
              <a:t>wa</a:t>
            </a:r>
            <a:r>
              <a:rPr lang="en-GB" dirty="0"/>
              <a:t>  o</a:t>
            </a:r>
          </a:p>
          <a:p>
            <a:endParaRPr lang="en-GB" dirty="0"/>
          </a:p>
          <a:p>
            <a:r>
              <a:rPr lang="en-GB" b="1" dirty="0"/>
              <a:t>Suffixes</a:t>
            </a:r>
          </a:p>
          <a:p>
            <a:r>
              <a:rPr lang="en-GB" dirty="0"/>
              <a:t>-</a:t>
            </a:r>
            <a:r>
              <a:rPr lang="en-GB" dirty="0" err="1"/>
              <a:t>ing</a:t>
            </a:r>
            <a:endParaRPr lang="en-GB" dirty="0"/>
          </a:p>
          <a:p>
            <a:r>
              <a:rPr lang="en-GB" dirty="0"/>
              <a:t>-ed</a:t>
            </a:r>
          </a:p>
          <a:p>
            <a:r>
              <a:rPr lang="en-GB" dirty="0"/>
              <a:t>-s</a:t>
            </a:r>
          </a:p>
          <a:p>
            <a:r>
              <a:rPr lang="en-GB" dirty="0"/>
              <a:t>-es</a:t>
            </a:r>
          </a:p>
          <a:p>
            <a:r>
              <a:rPr lang="en-GB" b="1" dirty="0"/>
              <a:t>Prefixes</a:t>
            </a:r>
          </a:p>
          <a:p>
            <a:r>
              <a:rPr lang="en-GB" dirty="0"/>
              <a:t>re-</a:t>
            </a:r>
          </a:p>
          <a:p>
            <a:r>
              <a:rPr lang="en-GB" dirty="0"/>
              <a:t>un-</a:t>
            </a:r>
          </a:p>
          <a:p>
            <a:endParaRPr lang="en-GB" dirty="0"/>
          </a:p>
          <a:p>
            <a:endParaRPr lang="en-GB" dirty="0"/>
          </a:p>
        </p:txBody>
      </p:sp>
    </p:spTree>
    <p:extLst>
      <p:ext uri="{BB962C8B-B14F-4D97-AF65-F5344CB8AC3E}">
        <p14:creationId xmlns:p14="http://schemas.microsoft.com/office/powerpoint/2010/main" val="27632270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62606" y="404664"/>
            <a:ext cx="5724644" cy="769441"/>
          </a:xfrm>
          <a:prstGeom prst="rect">
            <a:avLst/>
          </a:prstGeom>
        </p:spPr>
        <p:txBody>
          <a:bodyPr wrap="none">
            <a:spAutoFit/>
          </a:bodyPr>
          <a:lstStyle/>
          <a:p>
            <a:r>
              <a:rPr lang="en-GB" sz="4400"/>
              <a:t>Phonics Terminology</a:t>
            </a:r>
          </a:p>
        </p:txBody>
      </p:sp>
      <p:sp>
        <p:nvSpPr>
          <p:cNvPr id="3" name="Rectangle 2"/>
          <p:cNvSpPr/>
          <p:nvPr/>
        </p:nvSpPr>
        <p:spPr>
          <a:xfrm>
            <a:off x="909836" y="1340768"/>
            <a:ext cx="8044622" cy="4524315"/>
          </a:xfrm>
          <a:prstGeom prst="rect">
            <a:avLst/>
          </a:prstGeom>
        </p:spPr>
        <p:txBody>
          <a:bodyPr wrap="square">
            <a:spAutoFit/>
          </a:bodyPr>
          <a:lstStyle/>
          <a:p>
            <a:r>
              <a:rPr lang="en-GB" b="1"/>
              <a:t>Phoneme </a:t>
            </a:r>
            <a:r>
              <a:rPr lang="en-GB"/>
              <a:t>- the smallest unit of sound as it is spoken</a:t>
            </a:r>
          </a:p>
          <a:p>
            <a:endParaRPr lang="en-GB"/>
          </a:p>
          <a:p>
            <a:r>
              <a:rPr lang="en-GB" b="1"/>
              <a:t>Grapheme </a:t>
            </a:r>
            <a:r>
              <a:rPr lang="en-GB"/>
              <a:t>-  a written symbol that represents a sound (phoneme) that's either one letter or a sequence of letters</a:t>
            </a:r>
          </a:p>
          <a:p>
            <a:endParaRPr lang="en-GB"/>
          </a:p>
          <a:p>
            <a:r>
              <a:rPr lang="en-GB" b="1"/>
              <a:t>Digraph </a:t>
            </a:r>
            <a:r>
              <a:rPr lang="en-GB"/>
              <a:t>- two letters that work together to make the same sound (</a:t>
            </a:r>
            <a:r>
              <a:rPr lang="en-GB" err="1"/>
              <a:t>ch</a:t>
            </a:r>
            <a:r>
              <a:rPr lang="en-GB"/>
              <a:t>, </a:t>
            </a:r>
            <a:r>
              <a:rPr lang="en-GB" err="1"/>
              <a:t>sh</a:t>
            </a:r>
            <a:r>
              <a:rPr lang="en-GB"/>
              <a:t>, </a:t>
            </a:r>
            <a:r>
              <a:rPr lang="en-GB" err="1"/>
              <a:t>ph</a:t>
            </a:r>
            <a:r>
              <a:rPr lang="en-GB"/>
              <a:t>)</a:t>
            </a:r>
          </a:p>
          <a:p>
            <a:r>
              <a:rPr lang="en-GB" b="1"/>
              <a:t>Vowel digraph </a:t>
            </a:r>
            <a:r>
              <a:rPr lang="en-GB"/>
              <a:t>- a digraph in which at least one of the letters is a vowel: b</a:t>
            </a:r>
            <a:r>
              <a:rPr lang="en-GB" b="1"/>
              <a:t>oa</a:t>
            </a:r>
            <a:r>
              <a:rPr lang="en-GB"/>
              <a:t>t or d</a:t>
            </a:r>
            <a:r>
              <a:rPr lang="en-GB" b="1"/>
              <a:t>ay</a:t>
            </a:r>
          </a:p>
          <a:p>
            <a:r>
              <a:rPr lang="en-GB" b="1"/>
              <a:t>Consonant digraph </a:t>
            </a:r>
            <a:r>
              <a:rPr lang="en-GB"/>
              <a:t>- two consonants which can go together: </a:t>
            </a:r>
            <a:r>
              <a:rPr lang="en-GB" b="1"/>
              <a:t>sh</a:t>
            </a:r>
            <a:r>
              <a:rPr lang="en-GB"/>
              <a:t>op or </a:t>
            </a:r>
            <a:r>
              <a:rPr lang="en-GB" b="1"/>
              <a:t>th</a:t>
            </a:r>
            <a:r>
              <a:rPr lang="en-GB"/>
              <a:t>in.</a:t>
            </a:r>
          </a:p>
        </p:txBody>
      </p:sp>
    </p:spTree>
    <p:extLst>
      <p:ext uri="{BB962C8B-B14F-4D97-AF65-F5344CB8AC3E}">
        <p14:creationId xmlns:p14="http://schemas.microsoft.com/office/powerpoint/2010/main" val="11028539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37828" y="620688"/>
            <a:ext cx="5724644" cy="769441"/>
          </a:xfrm>
          <a:prstGeom prst="rect">
            <a:avLst/>
          </a:prstGeom>
        </p:spPr>
        <p:txBody>
          <a:bodyPr wrap="none">
            <a:spAutoFit/>
          </a:bodyPr>
          <a:lstStyle/>
          <a:p>
            <a:r>
              <a:rPr lang="en-GB" sz="4400"/>
              <a:t>Phonics Terminology</a:t>
            </a:r>
          </a:p>
        </p:txBody>
      </p:sp>
      <p:sp>
        <p:nvSpPr>
          <p:cNvPr id="3" name="Rectangle 2"/>
          <p:cNvSpPr/>
          <p:nvPr/>
        </p:nvSpPr>
        <p:spPr>
          <a:xfrm>
            <a:off x="837828" y="1556792"/>
            <a:ext cx="8711144" cy="4524315"/>
          </a:xfrm>
          <a:prstGeom prst="rect">
            <a:avLst/>
          </a:prstGeom>
        </p:spPr>
        <p:txBody>
          <a:bodyPr wrap="square">
            <a:spAutoFit/>
          </a:bodyPr>
          <a:lstStyle/>
          <a:p>
            <a:r>
              <a:rPr lang="en-GB" b="1"/>
              <a:t>Split digraph </a:t>
            </a:r>
            <a:r>
              <a:rPr lang="en-GB"/>
              <a:t> (sometimes called 'magic e') - two letters that work together to make the same sound, separated by another letter in the same word. This enables children to understand the difference in vowel sounds between, for example, grip/gripe, cop/cope, tap/tape</a:t>
            </a:r>
          </a:p>
          <a:p>
            <a:endParaRPr lang="en-GB"/>
          </a:p>
          <a:p>
            <a:r>
              <a:rPr lang="en-GB" b="1" err="1"/>
              <a:t>Trigraph</a:t>
            </a:r>
            <a:r>
              <a:rPr lang="en-GB" b="1"/>
              <a:t> </a:t>
            </a:r>
            <a:r>
              <a:rPr lang="en-GB"/>
              <a:t>- three letters that work together to make the same sound (</a:t>
            </a:r>
            <a:r>
              <a:rPr lang="en-GB" err="1"/>
              <a:t>igh</a:t>
            </a:r>
            <a:r>
              <a:rPr lang="en-GB"/>
              <a:t>, ore, ear)</a:t>
            </a:r>
          </a:p>
          <a:p>
            <a:endParaRPr lang="en-GB"/>
          </a:p>
          <a:p>
            <a:r>
              <a:rPr lang="en-GB" b="1"/>
              <a:t>Pure sound </a:t>
            </a:r>
            <a:r>
              <a:rPr lang="en-GB"/>
              <a:t>- it's the skill of pronouncing each letter sound clearly and distinctly without adding additional sounds to the end e.g. 'f' not '</a:t>
            </a:r>
            <a:r>
              <a:rPr lang="en-GB" err="1"/>
              <a:t>fuh</a:t>
            </a:r>
            <a:r>
              <a:rPr lang="en-GB"/>
              <a:t>.‘</a:t>
            </a:r>
          </a:p>
        </p:txBody>
      </p:sp>
    </p:spTree>
    <p:extLst>
      <p:ext uri="{BB962C8B-B14F-4D97-AF65-F5344CB8AC3E}">
        <p14:creationId xmlns:p14="http://schemas.microsoft.com/office/powerpoint/2010/main" val="21732701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AEE2E27-B285-3ADE-306C-76637D67B55B}"/>
              </a:ext>
            </a:extLst>
          </p:cNvPr>
          <p:cNvSpPr txBox="1"/>
          <p:nvPr/>
        </p:nvSpPr>
        <p:spPr>
          <a:xfrm>
            <a:off x="543619" y="1027046"/>
            <a:ext cx="2743200"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hlinkClick r:id="rId2"/>
              </a:rPr>
              <a:t>Phonics videos – help your child learn to read - Oxford Owl</a:t>
            </a:r>
            <a:endParaRPr lang="en-US"/>
          </a:p>
        </p:txBody>
      </p:sp>
      <p:sp>
        <p:nvSpPr>
          <p:cNvPr id="3" name="TextBox 2">
            <a:extLst>
              <a:ext uri="{FF2B5EF4-FFF2-40B4-BE49-F238E27FC236}">
                <a16:creationId xmlns:a16="http://schemas.microsoft.com/office/drawing/2014/main" id="{96C5AED4-2292-7DD8-A957-A91685421038}"/>
              </a:ext>
            </a:extLst>
          </p:cNvPr>
          <p:cNvSpPr txBox="1"/>
          <p:nvPr/>
        </p:nvSpPr>
        <p:spPr>
          <a:xfrm>
            <a:off x="680003" y="3061936"/>
            <a:ext cx="11051103"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cs typeface="Segoe UI"/>
              </a:rPr>
              <a:t>Google Oxford Owl Phonemes – how to pronounce pure sounds</a:t>
            </a:r>
            <a:r>
              <a:rPr lang="en-US">
                <a:cs typeface="Segoe UI"/>
              </a:rPr>
              <a:t>​</a:t>
            </a:r>
            <a:endParaRPr lang="en-US"/>
          </a:p>
        </p:txBody>
      </p:sp>
      <p:pic>
        <p:nvPicPr>
          <p:cNvPr id="5" name="Picture 4">
            <a:extLst>
              <a:ext uri="{FF2B5EF4-FFF2-40B4-BE49-F238E27FC236}">
                <a16:creationId xmlns:a16="http://schemas.microsoft.com/office/drawing/2014/main" id="{A83541EE-03D1-EB4D-37DC-44A0ADF8173B}"/>
              </a:ext>
            </a:extLst>
          </p:cNvPr>
          <p:cNvPicPr>
            <a:picLocks noChangeAspect="1"/>
          </p:cNvPicPr>
          <p:nvPr/>
        </p:nvPicPr>
        <p:blipFill>
          <a:blip r:embed="rId3"/>
          <a:stretch>
            <a:fillRect/>
          </a:stretch>
        </p:blipFill>
        <p:spPr>
          <a:xfrm>
            <a:off x="3574132" y="3789039"/>
            <a:ext cx="4248472" cy="2864201"/>
          </a:xfrm>
          <a:prstGeom prst="rect">
            <a:avLst/>
          </a:prstGeom>
        </p:spPr>
      </p:pic>
    </p:spTree>
    <p:extLst>
      <p:ext uri="{BB962C8B-B14F-4D97-AF65-F5344CB8AC3E}">
        <p14:creationId xmlns:p14="http://schemas.microsoft.com/office/powerpoint/2010/main" val="2674562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09836" y="692696"/>
            <a:ext cx="5724644" cy="769441"/>
          </a:xfrm>
          <a:prstGeom prst="rect">
            <a:avLst/>
          </a:prstGeom>
        </p:spPr>
        <p:txBody>
          <a:bodyPr wrap="none">
            <a:spAutoFit/>
          </a:bodyPr>
          <a:lstStyle/>
          <a:p>
            <a:r>
              <a:rPr lang="en-GB" sz="4400"/>
              <a:t>Phonics Terminology</a:t>
            </a:r>
          </a:p>
        </p:txBody>
      </p:sp>
      <p:sp>
        <p:nvSpPr>
          <p:cNvPr id="3" name="Rectangle 2"/>
          <p:cNvSpPr/>
          <p:nvPr/>
        </p:nvSpPr>
        <p:spPr>
          <a:xfrm>
            <a:off x="981844" y="1628800"/>
            <a:ext cx="8424936" cy="3046988"/>
          </a:xfrm>
          <a:prstGeom prst="rect">
            <a:avLst/>
          </a:prstGeom>
        </p:spPr>
        <p:txBody>
          <a:bodyPr wrap="square">
            <a:spAutoFit/>
          </a:bodyPr>
          <a:lstStyle/>
          <a:p>
            <a:r>
              <a:rPr lang="en-GB" b="1"/>
              <a:t>Blend</a:t>
            </a:r>
            <a:r>
              <a:rPr lang="en-GB"/>
              <a:t> - this is when you say the individual sounds that make up a word and then merge or blend them together to say the word as used when reading</a:t>
            </a:r>
          </a:p>
          <a:p>
            <a:endParaRPr lang="en-GB"/>
          </a:p>
          <a:p>
            <a:r>
              <a:rPr lang="en-GB" b="1"/>
              <a:t>Segment</a:t>
            </a:r>
            <a:r>
              <a:rPr lang="en-GB"/>
              <a:t> - it's the opposite of blending as it means splitting a word up into individual sounds when spelling and writing.</a:t>
            </a:r>
            <a:endParaRPr lang="en-GB" b="1"/>
          </a:p>
          <a:p>
            <a:endParaRPr lang="en-GB"/>
          </a:p>
        </p:txBody>
      </p:sp>
    </p:spTree>
    <p:extLst>
      <p:ext uri="{BB962C8B-B14F-4D97-AF65-F5344CB8AC3E}">
        <p14:creationId xmlns:p14="http://schemas.microsoft.com/office/powerpoint/2010/main" val="2415997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screenshot of a computer&#10;&#10;Description automatically generated">
            <a:extLst>
              <a:ext uri="{FF2B5EF4-FFF2-40B4-BE49-F238E27FC236}">
                <a16:creationId xmlns:a16="http://schemas.microsoft.com/office/drawing/2014/main" id="{1C601317-9450-CCD0-DB06-8AFB97E1010C}"/>
              </a:ext>
            </a:extLst>
          </p:cNvPr>
          <p:cNvPicPr>
            <a:picLocks noChangeAspect="1"/>
          </p:cNvPicPr>
          <p:nvPr/>
        </p:nvPicPr>
        <p:blipFill>
          <a:blip r:embed="rId2"/>
          <a:stretch>
            <a:fillRect/>
          </a:stretch>
        </p:blipFill>
        <p:spPr>
          <a:xfrm>
            <a:off x="6152044" y="1675384"/>
            <a:ext cx="5512717" cy="3538159"/>
          </a:xfrm>
          <a:prstGeom prst="rect">
            <a:avLst/>
          </a:prstGeom>
        </p:spPr>
      </p:pic>
      <p:sp>
        <p:nvSpPr>
          <p:cNvPr id="3" name="TextBox 2">
            <a:extLst>
              <a:ext uri="{FF2B5EF4-FFF2-40B4-BE49-F238E27FC236}">
                <a16:creationId xmlns:a16="http://schemas.microsoft.com/office/drawing/2014/main" id="{419B48DD-96B2-851D-D2F3-F687C3F6E854}"/>
              </a:ext>
            </a:extLst>
          </p:cNvPr>
          <p:cNvSpPr txBox="1"/>
          <p:nvPr/>
        </p:nvSpPr>
        <p:spPr>
          <a:xfrm>
            <a:off x="387751" y="315590"/>
            <a:ext cx="10963343" cy="76944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4400"/>
              <a:t>What does a Bug Club lesson look like?</a:t>
            </a:r>
          </a:p>
        </p:txBody>
      </p:sp>
      <p:pic>
        <p:nvPicPr>
          <p:cNvPr id="4" name="Picture 3" descr="A screenshot of a game&#10;&#10;Description automatically generated">
            <a:extLst>
              <a:ext uri="{FF2B5EF4-FFF2-40B4-BE49-F238E27FC236}">
                <a16:creationId xmlns:a16="http://schemas.microsoft.com/office/drawing/2014/main" id="{6DC03CC3-12D6-716C-B549-A8938848259A}"/>
              </a:ext>
            </a:extLst>
          </p:cNvPr>
          <p:cNvPicPr>
            <a:picLocks noChangeAspect="1"/>
          </p:cNvPicPr>
          <p:nvPr/>
        </p:nvPicPr>
        <p:blipFill>
          <a:blip r:embed="rId3"/>
          <a:stretch>
            <a:fillRect/>
          </a:stretch>
        </p:blipFill>
        <p:spPr>
          <a:xfrm>
            <a:off x="197417" y="1679605"/>
            <a:ext cx="5472294" cy="3529720"/>
          </a:xfrm>
          <a:prstGeom prst="rect">
            <a:avLst/>
          </a:prstGeom>
        </p:spPr>
      </p:pic>
    </p:spTree>
    <p:extLst>
      <p:ext uri="{BB962C8B-B14F-4D97-AF65-F5344CB8AC3E}">
        <p14:creationId xmlns:p14="http://schemas.microsoft.com/office/powerpoint/2010/main" val="38379888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93812" y="548680"/>
            <a:ext cx="7806945" cy="769441"/>
          </a:xfrm>
          <a:prstGeom prst="rect">
            <a:avLst/>
          </a:prstGeom>
        </p:spPr>
        <p:txBody>
          <a:bodyPr wrap="none">
            <a:spAutoFit/>
          </a:bodyPr>
          <a:lstStyle/>
          <a:p>
            <a:r>
              <a:rPr lang="en-GB" sz="4400"/>
              <a:t>What can you do at home?</a:t>
            </a:r>
          </a:p>
        </p:txBody>
      </p:sp>
      <p:sp>
        <p:nvSpPr>
          <p:cNvPr id="3" name="Rectangle 2"/>
          <p:cNvSpPr/>
          <p:nvPr/>
        </p:nvSpPr>
        <p:spPr>
          <a:xfrm>
            <a:off x="686859" y="1412776"/>
            <a:ext cx="10592129" cy="4893647"/>
          </a:xfrm>
          <a:prstGeom prst="rect">
            <a:avLst/>
          </a:prstGeom>
        </p:spPr>
        <p:txBody>
          <a:bodyPr wrap="square" lIns="91440" tIns="45720" rIns="91440" bIns="45720" anchor="t">
            <a:spAutoFit/>
          </a:bodyPr>
          <a:lstStyle/>
          <a:p>
            <a:pPr marL="342900" indent="-342900">
              <a:buFont typeface="Arial" panose="020B0604020202020204" pitchFamily="34" charset="0"/>
              <a:buChar char="•"/>
            </a:pPr>
            <a:r>
              <a:rPr lang="en-GB" dirty="0"/>
              <a:t>Help your child to complete any Phonics homework they bring home</a:t>
            </a:r>
          </a:p>
          <a:p>
            <a:pPr marL="342900" indent="-342900">
              <a:buFont typeface="Arial" panose="020B0604020202020204" pitchFamily="34" charset="0"/>
              <a:buChar char="•"/>
            </a:pPr>
            <a:r>
              <a:rPr lang="en-GB" dirty="0"/>
              <a:t>Year 1 spellings are linked to the phonemes covered in class each week</a:t>
            </a:r>
          </a:p>
          <a:p>
            <a:pPr marL="342900" indent="-342900">
              <a:buFont typeface="Arial" panose="020B0604020202020204" pitchFamily="34" charset="0"/>
              <a:buChar char="•"/>
            </a:pPr>
            <a:r>
              <a:rPr lang="en-GB" dirty="0"/>
              <a:t>Year 2 spellings are taken from Spelling Shed</a:t>
            </a:r>
          </a:p>
          <a:p>
            <a:pPr marL="342900" indent="-342900">
              <a:buFont typeface="Arial" panose="020B0604020202020204" pitchFamily="34" charset="0"/>
              <a:buChar char="•"/>
            </a:pPr>
            <a:r>
              <a:rPr lang="en-GB" dirty="0"/>
              <a:t>Encourage your child to use their phonics when they are reading at home</a:t>
            </a:r>
          </a:p>
          <a:p>
            <a:pPr marL="342900" indent="-342900">
              <a:buFont typeface="Arial" panose="020B0604020202020204" pitchFamily="34" charset="0"/>
              <a:buChar char="•"/>
            </a:pPr>
            <a:r>
              <a:rPr lang="en-GB" dirty="0"/>
              <a:t>Useful websites: phonicsplay.co.uk</a:t>
            </a:r>
          </a:p>
          <a:p>
            <a:r>
              <a:rPr lang="en-GB" dirty="0"/>
              <a:t>		   topmarks.co.uk</a:t>
            </a:r>
          </a:p>
          <a:p>
            <a:r>
              <a:rPr lang="en-GB" dirty="0"/>
              <a:t>		   phonicsbloom.com</a:t>
            </a:r>
          </a:p>
          <a:p>
            <a:pPr marL="342900" indent="-342900">
              <a:buFont typeface="Arial" panose="020B0604020202020204" pitchFamily="34" charset="0"/>
              <a:buChar char="•"/>
            </a:pPr>
            <a:r>
              <a:rPr lang="en-GB" dirty="0"/>
              <a:t>Listen to your child read every night – sign and date the Reading Records.  Make sure their reading books are in school every day.</a:t>
            </a:r>
          </a:p>
          <a:p>
            <a:pPr marL="342900" indent="-342900">
              <a:buFont typeface="Arial" panose="020B0604020202020204" pitchFamily="34" charset="0"/>
              <a:buChar char="•"/>
            </a:pPr>
            <a:r>
              <a:rPr lang="en-GB" dirty="0"/>
              <a:t>Bug Club reading books set weekly for Years 1 and 2</a:t>
            </a:r>
          </a:p>
        </p:txBody>
      </p:sp>
    </p:spTree>
    <p:extLst>
      <p:ext uri="{BB962C8B-B14F-4D97-AF65-F5344CB8AC3E}">
        <p14:creationId xmlns:p14="http://schemas.microsoft.com/office/powerpoint/2010/main" val="30731875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BE4F892A-40DB-0432-9F16-5CD2C3F73C8B}"/>
              </a:ext>
            </a:extLst>
          </p:cNvPr>
          <p:cNvSpPr>
            <a:spLocks noGrp="1"/>
          </p:cNvSpPr>
          <p:nvPr>
            <p:ph type="title"/>
          </p:nvPr>
        </p:nvSpPr>
        <p:spPr>
          <a:xfrm>
            <a:off x="1117309" y="76200"/>
            <a:ext cx="10157354" cy="1397000"/>
          </a:xfrm>
        </p:spPr>
        <p:txBody>
          <a:bodyPr anchor="b">
            <a:normAutofit/>
          </a:bodyPr>
          <a:lstStyle/>
          <a:p>
            <a:r>
              <a:rPr lang="en-US" dirty="0"/>
              <a:t>Reading Fluently</a:t>
            </a:r>
          </a:p>
        </p:txBody>
      </p:sp>
      <p:sp>
        <p:nvSpPr>
          <p:cNvPr id="11" name="Content Placeholder 2">
            <a:extLst>
              <a:ext uri="{FF2B5EF4-FFF2-40B4-BE49-F238E27FC236}">
                <a16:creationId xmlns:a16="http://schemas.microsoft.com/office/drawing/2014/main" id="{EC8413DB-C9BE-7EE5-291F-F6E54D30147A}"/>
              </a:ext>
            </a:extLst>
          </p:cNvPr>
          <p:cNvSpPr>
            <a:spLocks noGrp="1"/>
          </p:cNvSpPr>
          <p:nvPr>
            <p:ph idx="1"/>
          </p:nvPr>
        </p:nvSpPr>
        <p:spPr>
          <a:xfrm>
            <a:off x="666206" y="1710823"/>
            <a:ext cx="10608457" cy="4867442"/>
          </a:xfrm>
        </p:spPr>
        <p:txBody>
          <a:bodyPr vert="horz" lIns="121899" tIns="60949" rIns="121899" bIns="60949" rtlCol="0" anchor="t">
            <a:normAutofit/>
          </a:bodyPr>
          <a:lstStyle/>
          <a:p>
            <a:pPr marL="304165" indent="-304165"/>
            <a:r>
              <a:rPr lang="en-US" dirty="0">
                <a:ea typeface="+mn-lt"/>
                <a:cs typeface="+mn-lt"/>
              </a:rPr>
              <a:t>Re-reading books is important for developing fluency. When children reread a book, they don’t have to focus so much on decoding and understanding the words – they are free to concentrate on reading with pace, accuracy and expression</a:t>
            </a:r>
          </a:p>
          <a:p>
            <a:pPr marL="304165" indent="-304165"/>
            <a:r>
              <a:rPr lang="en-US" dirty="0">
                <a:ea typeface="+mn-lt"/>
                <a:cs typeface="+mn-lt"/>
              </a:rPr>
              <a:t>"Fluent reading supports reading comprehension. When pupils read fluently, their cognitive resources can be redirected from focusing on decoding and onto comprehending the text. For this reason, fluency is sometimes described as a bridge from word recognition to comprehension." EFF </a:t>
            </a:r>
          </a:p>
          <a:p>
            <a:pPr marL="304165" indent="-304165"/>
            <a:r>
              <a:rPr lang="en-US" dirty="0">
                <a:ea typeface="+mn-lt"/>
                <a:cs typeface="+mn-lt"/>
              </a:rPr>
              <a:t>"As pupils gain fluency, their motivation increases: they start to enjoy reading more and are willing to do more of it." Reading Framework</a:t>
            </a:r>
            <a:endParaRPr lang="en-US" dirty="0"/>
          </a:p>
        </p:txBody>
      </p:sp>
    </p:spTree>
    <p:extLst>
      <p:ext uri="{BB962C8B-B14F-4D97-AF65-F5344CB8AC3E}">
        <p14:creationId xmlns:p14="http://schemas.microsoft.com/office/powerpoint/2010/main" val="17720807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77A16E-1B7F-4486-1F45-1B407C72455A}"/>
              </a:ext>
            </a:extLst>
          </p:cNvPr>
          <p:cNvSpPr>
            <a:spLocks noGrp="1"/>
          </p:cNvSpPr>
          <p:nvPr>
            <p:ph type="title"/>
          </p:nvPr>
        </p:nvSpPr>
        <p:spPr/>
        <p:txBody>
          <a:bodyPr/>
          <a:lstStyle/>
          <a:p>
            <a:r>
              <a:rPr lang="en-US" dirty="0"/>
              <a:t>Fluency Practice</a:t>
            </a:r>
          </a:p>
        </p:txBody>
      </p:sp>
      <p:sp>
        <p:nvSpPr>
          <p:cNvPr id="3" name="Content Placeholder 2">
            <a:extLst>
              <a:ext uri="{FF2B5EF4-FFF2-40B4-BE49-F238E27FC236}">
                <a16:creationId xmlns:a16="http://schemas.microsoft.com/office/drawing/2014/main" id="{E56AAF47-11D1-6A3A-065B-E8C09A251518}"/>
              </a:ext>
            </a:extLst>
          </p:cNvPr>
          <p:cNvSpPr>
            <a:spLocks noGrp="1"/>
          </p:cNvSpPr>
          <p:nvPr>
            <p:ph idx="1"/>
          </p:nvPr>
        </p:nvSpPr>
        <p:spPr>
          <a:xfrm>
            <a:off x="1117309" y="1710823"/>
            <a:ext cx="10157354" cy="4849395"/>
          </a:xfrm>
        </p:spPr>
        <p:txBody>
          <a:bodyPr vert="horz" lIns="121899" tIns="60949" rIns="121899" bIns="60949" rtlCol="0" anchor="t">
            <a:normAutofit lnSpcReduction="10000"/>
          </a:bodyPr>
          <a:lstStyle/>
          <a:p>
            <a:pPr marL="304165" indent="-304165"/>
            <a:r>
              <a:rPr lang="en-US" dirty="0">
                <a:ea typeface="+mn-lt"/>
                <a:cs typeface="+mn-lt"/>
              </a:rPr>
              <a:t>Opportunities for acting out </a:t>
            </a:r>
            <a:r>
              <a:rPr lang="en-US" dirty="0" err="1">
                <a:ea typeface="+mn-lt"/>
                <a:cs typeface="+mn-lt"/>
              </a:rPr>
              <a:t>e.g</a:t>
            </a:r>
            <a:r>
              <a:rPr lang="en-US" dirty="0">
                <a:ea typeface="+mn-lt"/>
                <a:cs typeface="+mn-lt"/>
              </a:rPr>
              <a:t> particular character dialogues or actions (children will need to see models of this from adults) </a:t>
            </a:r>
          </a:p>
          <a:p>
            <a:pPr marL="304165" indent="-304165"/>
            <a:r>
              <a:rPr lang="en-US" dirty="0">
                <a:ea typeface="+mn-lt"/>
                <a:cs typeface="+mn-lt"/>
              </a:rPr>
              <a:t> Reading aloud is an opportunity to demonstrate fluency while also helping listeners to make meaning. </a:t>
            </a:r>
          </a:p>
          <a:p>
            <a:pPr marL="304165" indent="-304165"/>
            <a:r>
              <a:rPr lang="en-US" dirty="0">
                <a:ea typeface="+mn-lt"/>
                <a:cs typeface="+mn-lt"/>
              </a:rPr>
              <a:t> Echo reading – a re-reading strategy to help children develop fluent, expressive reading. </a:t>
            </a:r>
          </a:p>
          <a:p>
            <a:pPr marL="304165" indent="-304165"/>
            <a:r>
              <a:rPr lang="en-US" dirty="0">
                <a:ea typeface="+mn-lt"/>
                <a:cs typeface="+mn-lt"/>
              </a:rPr>
              <a:t> Choral reading – reading aloud in unison with a class or group of children. Helps to build fluency, self-confidence and motivation. </a:t>
            </a:r>
          </a:p>
          <a:p>
            <a:pPr marL="304165" indent="-304165"/>
            <a:r>
              <a:rPr lang="en-US" dirty="0">
                <a:ea typeface="+mn-lt"/>
                <a:cs typeface="+mn-lt"/>
              </a:rPr>
              <a:t> Repeated reading – engaging children in repeatedly reading texts improves reading ability. This involves pupils re-reading a short text a set number of times or until they reach a suitable level of fluency. </a:t>
            </a:r>
            <a:endParaRPr lang="en-US" dirty="0"/>
          </a:p>
        </p:txBody>
      </p:sp>
    </p:spTree>
    <p:extLst>
      <p:ext uri="{BB962C8B-B14F-4D97-AF65-F5344CB8AC3E}">
        <p14:creationId xmlns:p14="http://schemas.microsoft.com/office/powerpoint/2010/main" val="40026368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09236ABB-1669-DFF4-3123-78BD8B966268}"/>
              </a:ext>
            </a:extLst>
          </p:cNvPr>
          <p:cNvSpPr>
            <a:spLocks noGrp="1"/>
          </p:cNvSpPr>
          <p:nvPr>
            <p:ph type="title"/>
          </p:nvPr>
        </p:nvSpPr>
        <p:spPr>
          <a:xfrm>
            <a:off x="1117308" y="76200"/>
            <a:ext cx="10611271" cy="1397000"/>
          </a:xfrm>
        </p:spPr>
        <p:txBody>
          <a:bodyPr/>
          <a:lstStyle/>
          <a:p>
            <a:r>
              <a:rPr lang="en-US" dirty="0"/>
              <a:t>The Key Stage One Reading Scheme</a:t>
            </a:r>
          </a:p>
        </p:txBody>
      </p:sp>
      <p:pic>
        <p:nvPicPr>
          <p:cNvPr id="3" name="Picture 2">
            <a:extLst>
              <a:ext uri="{FF2B5EF4-FFF2-40B4-BE49-F238E27FC236}">
                <a16:creationId xmlns:a16="http://schemas.microsoft.com/office/drawing/2014/main" id="{397686B7-45F0-DB90-5399-4AC8A32817FC}"/>
              </a:ext>
            </a:extLst>
          </p:cNvPr>
          <p:cNvPicPr>
            <a:picLocks noChangeAspect="1"/>
          </p:cNvPicPr>
          <p:nvPr/>
        </p:nvPicPr>
        <p:blipFill>
          <a:blip r:embed="rId2"/>
          <a:stretch>
            <a:fillRect/>
          </a:stretch>
        </p:blipFill>
        <p:spPr>
          <a:xfrm>
            <a:off x="6422943" y="1634315"/>
            <a:ext cx="2163180" cy="2881229"/>
          </a:xfrm>
          <a:prstGeom prst="rect">
            <a:avLst/>
          </a:prstGeom>
        </p:spPr>
      </p:pic>
      <p:pic>
        <p:nvPicPr>
          <p:cNvPr id="5" name="Picture 4">
            <a:extLst>
              <a:ext uri="{FF2B5EF4-FFF2-40B4-BE49-F238E27FC236}">
                <a16:creationId xmlns:a16="http://schemas.microsoft.com/office/drawing/2014/main" id="{3053DA7B-7085-C0E5-A1A1-4D536E58F424}"/>
              </a:ext>
            </a:extLst>
          </p:cNvPr>
          <p:cNvPicPr>
            <a:picLocks noChangeAspect="1"/>
          </p:cNvPicPr>
          <p:nvPr/>
        </p:nvPicPr>
        <p:blipFill>
          <a:blip r:embed="rId3"/>
          <a:stretch>
            <a:fillRect/>
          </a:stretch>
        </p:blipFill>
        <p:spPr>
          <a:xfrm>
            <a:off x="8896642" y="1634315"/>
            <a:ext cx="2739824" cy="2632269"/>
          </a:xfrm>
          <a:prstGeom prst="rect">
            <a:avLst/>
          </a:prstGeom>
        </p:spPr>
      </p:pic>
      <p:sp>
        <p:nvSpPr>
          <p:cNvPr id="7" name="TextBox 6">
            <a:extLst>
              <a:ext uri="{FF2B5EF4-FFF2-40B4-BE49-F238E27FC236}">
                <a16:creationId xmlns:a16="http://schemas.microsoft.com/office/drawing/2014/main" id="{2AD3DD53-695E-C67E-6764-F966DEC1536B}"/>
              </a:ext>
            </a:extLst>
          </p:cNvPr>
          <p:cNvSpPr txBox="1"/>
          <p:nvPr/>
        </p:nvSpPr>
        <p:spPr>
          <a:xfrm>
            <a:off x="391886" y="1634315"/>
            <a:ext cx="5868955" cy="4154984"/>
          </a:xfrm>
          <a:prstGeom prst="rect">
            <a:avLst/>
          </a:prstGeom>
          <a:noFill/>
        </p:spPr>
        <p:txBody>
          <a:bodyPr wrap="square" rtlCol="0">
            <a:spAutoFit/>
          </a:bodyPr>
          <a:lstStyle/>
          <a:p>
            <a:r>
              <a:rPr lang="en-GB" dirty="0"/>
              <a:t>From January </a:t>
            </a:r>
            <a:r>
              <a:rPr lang="en-GB"/>
              <a:t>2025…</a:t>
            </a:r>
          </a:p>
          <a:p>
            <a:endParaRPr lang="en-GB" dirty="0"/>
          </a:p>
          <a:p>
            <a:pPr marL="342900" indent="-342900">
              <a:buFont typeface="Arial" panose="020B0604020202020204" pitchFamily="34" charset="0"/>
              <a:buChar char="•"/>
            </a:pPr>
            <a:r>
              <a:rPr lang="en-GB" dirty="0"/>
              <a:t>All KS1 reading books will be changed once a week.  </a:t>
            </a:r>
          </a:p>
          <a:p>
            <a:pPr marL="342900" indent="-342900">
              <a:buFont typeface="Arial" panose="020B0604020202020204" pitchFamily="34" charset="0"/>
              <a:buChar char="•"/>
            </a:pPr>
            <a:r>
              <a:rPr lang="en-GB" dirty="0"/>
              <a:t>2/3 books will come home each Monday</a:t>
            </a:r>
          </a:p>
          <a:p>
            <a:pPr marL="342900" indent="-342900">
              <a:buFont typeface="Arial" panose="020B0604020202020204" pitchFamily="34" charset="0"/>
              <a:buChar char="•"/>
            </a:pPr>
            <a:r>
              <a:rPr lang="en-GB" dirty="0"/>
              <a:t>Children still expected to read every night – re-read books to develop fluency</a:t>
            </a:r>
          </a:p>
          <a:p>
            <a:pPr marL="342900" indent="-342900">
              <a:buFont typeface="Arial" panose="020B0604020202020204" pitchFamily="34" charset="0"/>
              <a:buChar char="•"/>
            </a:pPr>
            <a:r>
              <a:rPr lang="en-GB" dirty="0"/>
              <a:t>Teachers will move children on when assessed</a:t>
            </a:r>
          </a:p>
        </p:txBody>
      </p:sp>
    </p:spTree>
    <p:extLst>
      <p:ext uri="{BB962C8B-B14F-4D97-AF65-F5344CB8AC3E}">
        <p14:creationId xmlns:p14="http://schemas.microsoft.com/office/powerpoint/2010/main" val="38259526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Books 16x9">
  <a:themeElements>
    <a:clrScheme name="Books_16x9">
      <a:dk1>
        <a:srgbClr val="374C81"/>
      </a:dk1>
      <a:lt1>
        <a:srgbClr val="FFFFFF"/>
      </a:lt1>
      <a:dk2>
        <a:srgbClr val="000000"/>
      </a:dk2>
      <a:lt2>
        <a:srgbClr val="EDE5DF"/>
      </a:lt2>
      <a:accent1>
        <a:srgbClr val="414E77"/>
      </a:accent1>
      <a:accent2>
        <a:srgbClr val="70AAC4"/>
      </a:accent2>
      <a:accent3>
        <a:srgbClr val="8B6A94"/>
      </a:accent3>
      <a:accent4>
        <a:srgbClr val="61A796"/>
      </a:accent4>
      <a:accent5>
        <a:srgbClr val="4E5798"/>
      </a:accent5>
      <a:accent6>
        <a:srgbClr val="7E5C5C"/>
      </a:accent6>
      <a:hlink>
        <a:srgbClr val="0070C0"/>
      </a:hlink>
      <a:folHlink>
        <a:srgbClr val="7030A0"/>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100000" t="-80000" r="-50000" b="180000"/>
          </a:path>
        </a:gradFill>
        <a:gradFill rotWithShape="1">
          <a:gsLst>
            <a:gs pos="0">
              <a:schemeClr val="phClr">
                <a:tint val="80000"/>
                <a:satMod val="300000"/>
              </a:schemeClr>
            </a:gs>
            <a:gs pos="100000">
              <a:schemeClr val="phClr">
                <a:shade val="30000"/>
                <a:satMod val="200000"/>
              </a:schemeClr>
            </a:gs>
          </a:gsLst>
          <a:path path="circle">
            <a:fillToRect l="30000" t="30000" r="70000" b="100000"/>
          </a:path>
        </a:gradFill>
      </a:bgFillStyleLst>
    </a:fmtScheme>
  </a:themeElements>
  <a:objectDefaults/>
  <a:extraClrSchemeLst/>
  <a:extLst>
    <a:ext uri="{05A4C25C-085E-4340-85A3-A5531E510DB2}">
      <thm15:themeFamily xmlns:thm15="http://schemas.microsoft.com/office/thememl/2012/main" name="TF02787940.potx" id="{9A4E33EC-D715-440E-9062-8AFA4CC9E341}" vid="{0DFBCB81-4ACA-49F1-BA1C-2B43B27F1FC4}"/>
    </a:ext>
  </a:extLst>
</a:theme>
</file>

<file path=ppt/theme/theme2.xml><?xml version="1.0" encoding="utf-8"?>
<a:theme xmlns:a="http://schemas.openxmlformats.org/drawingml/2006/main" name="Office Theme">
  <a:themeElements>
    <a:clrScheme name="Books16x9">
      <a:dk1>
        <a:srgbClr val="374C81"/>
      </a:dk1>
      <a:lt1>
        <a:srgbClr val="FFFFFF"/>
      </a:lt1>
      <a:dk2>
        <a:srgbClr val="000000"/>
      </a:dk2>
      <a:lt2>
        <a:srgbClr val="EDE5DF"/>
      </a:lt2>
      <a:accent1>
        <a:srgbClr val="414E77"/>
      </a:accent1>
      <a:accent2>
        <a:srgbClr val="70AAC4"/>
      </a:accent2>
      <a:accent3>
        <a:srgbClr val="8B6A94"/>
      </a:accent3>
      <a:accent4>
        <a:srgbClr val="61A796"/>
      </a:accent4>
      <a:accent5>
        <a:srgbClr val="4E5798"/>
      </a:accent5>
      <a:accent6>
        <a:srgbClr val="7E5C5C"/>
      </a:accent6>
      <a:hlink>
        <a:srgbClr val="0070C0"/>
      </a:hlink>
      <a:folHlink>
        <a:srgbClr val="7030A0"/>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100000" t="-80000" r="-50000" b="180000"/>
          </a:path>
        </a:gradFill>
        <a:gradFill rotWithShape="1">
          <a:gsLst>
            <a:gs pos="0">
              <a:schemeClr val="phClr">
                <a:tint val="80000"/>
                <a:satMod val="300000"/>
              </a:schemeClr>
            </a:gs>
            <a:gs pos="100000">
              <a:schemeClr val="phClr">
                <a:shade val="30000"/>
                <a:satMod val="200000"/>
              </a:schemeClr>
            </a:gs>
          </a:gsLst>
          <a:path path="circle">
            <a:fillToRect l="30000" t="30000" r="70000" b="100000"/>
          </a:path>
        </a:gradFill>
      </a:bgFillStyleLst>
    </a:fmtScheme>
  </a:themeElements>
  <a:objectDefaults/>
  <a:extraClrSchemeLst/>
</a:theme>
</file>

<file path=ppt/theme/theme3.xml><?xml version="1.0" encoding="utf-8"?>
<a:theme xmlns:a="http://schemas.openxmlformats.org/drawingml/2006/main" name="Office Theme">
  <a:themeElements>
    <a:clrScheme name="Books16x9">
      <a:dk1>
        <a:srgbClr val="374C81"/>
      </a:dk1>
      <a:lt1>
        <a:srgbClr val="FFFFFF"/>
      </a:lt1>
      <a:dk2>
        <a:srgbClr val="000000"/>
      </a:dk2>
      <a:lt2>
        <a:srgbClr val="EDE5DF"/>
      </a:lt2>
      <a:accent1>
        <a:srgbClr val="414E77"/>
      </a:accent1>
      <a:accent2>
        <a:srgbClr val="70AAC4"/>
      </a:accent2>
      <a:accent3>
        <a:srgbClr val="8B6A94"/>
      </a:accent3>
      <a:accent4>
        <a:srgbClr val="61A796"/>
      </a:accent4>
      <a:accent5>
        <a:srgbClr val="4E5798"/>
      </a:accent5>
      <a:accent6>
        <a:srgbClr val="7E5C5C"/>
      </a:accent6>
      <a:hlink>
        <a:srgbClr val="0070C0"/>
      </a:hlink>
      <a:folHlink>
        <a:srgbClr val="7030A0"/>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100000" t="-80000" r="-50000" b="180000"/>
          </a:path>
        </a:gradFill>
        <a:gradFill rotWithShape="1">
          <a:gsLst>
            <a:gs pos="0">
              <a:schemeClr val="phClr">
                <a:tint val="80000"/>
                <a:satMod val="300000"/>
              </a:schemeClr>
            </a:gs>
            <a:gs pos="100000">
              <a:schemeClr val="phClr">
                <a:shade val="30000"/>
                <a:satMod val="200000"/>
              </a:schemeClr>
            </a:gs>
          </a:gsLst>
          <a:path path="circle">
            <a:fillToRect l="30000" t="30000" r="70000" b="10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ebc0047f-82d6-431a-ab9f-c0d89bc56fbd" xsi:nil="true"/>
    <lcf76f155ced4ddcb4097134ff3c332f xmlns="d4deae55-bd93-438c-97a4-1dc493fa5a90">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3390816EB1FAA94AAC87BCE053D8C7C4" ma:contentTypeVersion="15" ma:contentTypeDescription="Create a new document." ma:contentTypeScope="" ma:versionID="d798e25df1ca52798601a4b9950201f0">
  <xsd:schema xmlns:xsd="http://www.w3.org/2001/XMLSchema" xmlns:xs="http://www.w3.org/2001/XMLSchema" xmlns:p="http://schemas.microsoft.com/office/2006/metadata/properties" xmlns:ns2="d4deae55-bd93-438c-97a4-1dc493fa5a90" xmlns:ns3="ebc0047f-82d6-431a-ab9f-c0d89bc56fbd" targetNamespace="http://schemas.microsoft.com/office/2006/metadata/properties" ma:root="true" ma:fieldsID="02c4210b9a6dc5051a36470f80e1a2bd" ns2:_="" ns3:_="">
    <xsd:import namespace="d4deae55-bd93-438c-97a4-1dc493fa5a90"/>
    <xsd:import namespace="ebc0047f-82d6-431a-ab9f-c0d89bc56fbd"/>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2:lcf76f155ced4ddcb4097134ff3c332f" minOccurs="0"/>
                <xsd:element ref="ns3:TaxCatchAll" minOccurs="0"/>
                <xsd:element ref="ns2:MediaServiceGenerationTime" minOccurs="0"/>
                <xsd:element ref="ns2:MediaServiceEventHashCode" minOccurs="0"/>
                <xsd:element ref="ns2:MediaServiceOCR" minOccurs="0"/>
                <xsd:element ref="ns2:MediaServiceLocation" minOccurs="0"/>
                <xsd:element ref="ns2:MediaServiceObjectDetectorVersions" minOccurs="0"/>
                <xsd:element ref="ns3:SharedWithUsers" minOccurs="0"/>
                <xsd:element ref="ns3:SharedWithDetail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4deae55-bd93-438c-97a4-1dc493fa5a9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MediaLengthInSeconds" ma:hidden="true" ma:internalName="MediaLengthInSeconds" ma:readOnly="true">
      <xsd:simpleType>
        <xsd:restriction base="dms:Unknown"/>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df542079-b0d1-463b-912a-45141068af20" ma:termSetId="09814cd3-568e-fe90-9814-8d621ff8fb84" ma:anchorId="fba54fb3-c3e1-fe81-a776-ca4b69148c4d" ma:open="true" ma:isKeyword="false">
      <xsd:complexType>
        <xsd:sequence>
          <xsd:element ref="pc:Terms" minOccurs="0" maxOccurs="1"/>
        </xsd:sequence>
      </xsd:complex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Location" ma:index="18" nillable="true" ma:displayName="Location" ma:description="" ma:indexed="true" ma:internalName="MediaServiceLocation" ma:readOnly="true">
      <xsd:simpleType>
        <xsd:restriction base="dms:Text"/>
      </xsd:simpleType>
    </xsd:element>
    <xsd:element name="MediaServiceObjectDetectorVersions" ma:index="19"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ebc0047f-82d6-431a-ab9f-c0d89bc56fbd"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af4b9215-45b1-44a1-b894-d37f3f33ec75}" ma:internalName="TaxCatchAll" ma:showField="CatchAllData" ma:web="ebc0047f-82d6-431a-ab9f-c0d89bc56fbd">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EE35F68-A443-4CB7-B059-4FD084916AC0}">
  <ds:schemaRefs>
    <ds:schemaRef ds:uri="http://schemas.microsoft.com/sharepoint/v3/contenttype/forms"/>
  </ds:schemaRefs>
</ds:datastoreItem>
</file>

<file path=customXml/itemProps2.xml><?xml version="1.0" encoding="utf-8"?>
<ds:datastoreItem xmlns:ds="http://schemas.openxmlformats.org/officeDocument/2006/customXml" ds:itemID="{5ACC38C9-006C-41BF-908C-8A1C43DEF9DF}">
  <ds:schemaRefs>
    <ds:schemaRef ds:uri="ebc0047f-82d6-431a-ab9f-c0d89bc56fbd"/>
    <ds:schemaRef ds:uri="http://schemas.microsoft.com/office/infopath/2007/PartnerControls"/>
    <ds:schemaRef ds:uri="http://purl.org/dc/elements/1.1/"/>
    <ds:schemaRef ds:uri="http://purl.org/dc/dcmitype/"/>
    <ds:schemaRef ds:uri="http://schemas.openxmlformats.org/package/2006/metadata/core-properties"/>
    <ds:schemaRef ds:uri="http://schemas.microsoft.com/office/2006/documentManagement/types"/>
    <ds:schemaRef ds:uri="http://purl.org/dc/terms/"/>
    <ds:schemaRef ds:uri="d4deae55-bd93-438c-97a4-1dc493fa5a90"/>
    <ds:schemaRef ds:uri="http://schemas.microsoft.com/office/2006/metadata/properties"/>
    <ds:schemaRef ds:uri="http://www.w3.org/XML/1998/namespace"/>
  </ds:schemaRefs>
</ds:datastoreItem>
</file>

<file path=customXml/itemProps3.xml><?xml version="1.0" encoding="utf-8"?>
<ds:datastoreItem xmlns:ds="http://schemas.openxmlformats.org/officeDocument/2006/customXml" ds:itemID="{96635941-E19D-4D2D-9E24-121D8B6FDD7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4deae55-bd93-438c-97a4-1dc493fa5a90"/>
    <ds:schemaRef ds:uri="ebc0047f-82d6-431a-ab9f-c0d89bc56fb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Blue bookstack presentation (widescreen)</Template>
  <TotalTime>1582</TotalTime>
  <Words>933</Words>
  <Application>Microsoft Office PowerPoint</Application>
  <PresentationFormat>Custom</PresentationFormat>
  <Paragraphs>104</Paragraphs>
  <Slides>15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Arial</vt:lpstr>
      <vt:lpstr>Century Gothic</vt:lpstr>
      <vt:lpstr>Segoe UI</vt:lpstr>
      <vt:lpstr>Books 16x9</vt:lpstr>
      <vt:lpstr>KS1  Information for Parents</vt:lpstr>
      <vt:lpstr>English:</vt:lpstr>
      <vt:lpstr>Where to find useful information: our website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Reading Fluently</vt:lpstr>
      <vt:lpstr>Fluency Practice</vt:lpstr>
      <vt:lpstr>The Key Stage One Reading Scheme</vt:lpstr>
    </vt:vector>
  </TitlesOfParts>
  <Company>HfL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KS1 Information Evening</dc:title>
  <dc:creator>LStrong</dc:creator>
  <cp:lastModifiedBy>LindsayTite</cp:lastModifiedBy>
  <cp:revision>44</cp:revision>
  <dcterms:created xsi:type="dcterms:W3CDTF">2022-03-07T13:59:12Z</dcterms:created>
  <dcterms:modified xsi:type="dcterms:W3CDTF">2024-12-11T08:18:12Z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nternalTags">
    <vt:lpwstr/>
  </property>
  <property fmtid="{D5CDD505-2E9C-101B-9397-08002B2CF9AE}" pid="3" name="ContentTypeId">
    <vt:lpwstr>0x0101003390816EB1FAA94AAC87BCE053D8C7C4</vt:lpwstr>
  </property>
  <property fmtid="{D5CDD505-2E9C-101B-9397-08002B2CF9AE}" pid="4" name="FeatureTags">
    <vt:lpwstr/>
  </property>
  <property fmtid="{D5CDD505-2E9C-101B-9397-08002B2CF9AE}" pid="5" name="LocalizationTags">
    <vt:lpwstr/>
  </property>
  <property fmtid="{D5CDD505-2E9C-101B-9397-08002B2CF9AE}" pid="6" name="CampaignTags">
    <vt:lpwstr/>
  </property>
  <property fmtid="{D5CDD505-2E9C-101B-9397-08002B2CF9AE}" pid="7" name="ScenarioTags">
    <vt:lpwstr/>
  </property>
  <property fmtid="{D5CDD505-2E9C-101B-9397-08002B2CF9AE}" pid="8" name="Order">
    <vt:r8>13271600</vt:r8>
  </property>
  <property fmtid="{D5CDD505-2E9C-101B-9397-08002B2CF9AE}" pid="9" name="MediaServiceImageTags">
    <vt:lpwstr/>
  </property>
</Properties>
</file>